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59.jpg" ContentType="image/png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54"/>
  </p:notesMasterIdLst>
  <p:sldIdLst>
    <p:sldId id="256" r:id="rId3"/>
    <p:sldId id="304" r:id="rId4"/>
    <p:sldId id="305" r:id="rId5"/>
    <p:sldId id="323" r:id="rId6"/>
    <p:sldId id="306" r:id="rId7"/>
    <p:sldId id="376" r:id="rId8"/>
    <p:sldId id="350" r:id="rId9"/>
    <p:sldId id="351" r:id="rId10"/>
    <p:sldId id="349" r:id="rId11"/>
    <p:sldId id="307" r:id="rId12"/>
    <p:sldId id="321" r:id="rId13"/>
    <p:sldId id="384" r:id="rId14"/>
    <p:sldId id="309" r:id="rId15"/>
    <p:sldId id="369" r:id="rId16"/>
    <p:sldId id="346" r:id="rId17"/>
    <p:sldId id="334" r:id="rId18"/>
    <p:sldId id="330" r:id="rId19"/>
    <p:sldId id="332" r:id="rId20"/>
    <p:sldId id="333" r:id="rId21"/>
    <p:sldId id="335" r:id="rId22"/>
    <p:sldId id="377" r:id="rId23"/>
    <p:sldId id="385" r:id="rId24"/>
    <p:sldId id="341" r:id="rId25"/>
    <p:sldId id="317" r:id="rId26"/>
    <p:sldId id="378" r:id="rId27"/>
    <p:sldId id="342" r:id="rId28"/>
    <p:sldId id="379" r:id="rId29"/>
    <p:sldId id="344" r:id="rId30"/>
    <p:sldId id="322" r:id="rId31"/>
    <p:sldId id="352" r:id="rId32"/>
    <p:sldId id="353" r:id="rId33"/>
    <p:sldId id="373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74" r:id="rId42"/>
    <p:sldId id="363" r:id="rId43"/>
    <p:sldId id="364" r:id="rId44"/>
    <p:sldId id="380" r:id="rId45"/>
    <p:sldId id="365" r:id="rId46"/>
    <p:sldId id="366" r:id="rId47"/>
    <p:sldId id="368" r:id="rId48"/>
    <p:sldId id="381" r:id="rId49"/>
    <p:sldId id="367" r:id="rId50"/>
    <p:sldId id="382" r:id="rId51"/>
    <p:sldId id="383" r:id="rId52"/>
    <p:sldId id="375" r:id="rId53"/>
  </p:sldIdLst>
  <p:sldSz cx="9144000" cy="5143500" type="screen16x9"/>
  <p:notesSz cx="6858000" cy="9144000"/>
  <p:embeddedFontLst>
    <p:embeddedFont>
      <p:font typeface="Arimo" panose="020B0600000101010101" charset="0"/>
      <p:regular r:id="rId55"/>
      <p:bold r:id="rId56"/>
      <p:italic r:id="rId57"/>
      <p:boldItalic r:id="rId58"/>
    </p:embeddedFont>
    <p:embeddedFont>
      <p:font typeface="Roboto Condensed Light" panose="020B0600000101010101" charset="0"/>
      <p:regular r:id="rId59"/>
      <p:italic r:id="rId60"/>
    </p:embeddedFont>
    <p:embeddedFont>
      <p:font typeface="Poppins" panose="020B0600000101010101" charset="0"/>
      <p:regular r:id="rId61"/>
      <p:bold r:id="rId62"/>
      <p:italic r:id="rId63"/>
      <p:boldItalic r:id="rId64"/>
    </p:embeddedFont>
    <p:embeddedFont>
      <p:font typeface="휴먼둥근헤드라인" panose="02030504000101010101" pitchFamily="18" charset="-127"/>
      <p:regular r:id="rId65"/>
    </p:embeddedFont>
    <p:embeddedFont>
      <p:font typeface="HY헤드라인M" panose="02030600000101010101" pitchFamily="18" charset="-127"/>
      <p:regular r:id="rId66"/>
    </p:embeddedFont>
    <p:embeddedFont>
      <p:font typeface="Righteous" panose="020B0600000101010101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C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7434BF-F625-4320-AB06-17682F227AA4}">
  <a:tblStyle styleId="{4D7434BF-F625-4320-AB06-17682F227A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224" autoAdjust="0"/>
  </p:normalViewPr>
  <p:slideViewPr>
    <p:cSldViewPr snapToGrid="0">
      <p:cViewPr varScale="1">
        <p:scale>
          <a:sx n="58" d="100"/>
          <a:sy n="58" d="100"/>
        </p:scale>
        <p:origin x="1214" y="5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80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616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14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1160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865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1322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335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948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2793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91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272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962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335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538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448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795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347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382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020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180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노션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메인페이지</a:t>
            </a:r>
            <a:r>
              <a:rPr lang="en-US" altLang="ko-KR" baseline="0" dirty="0"/>
              <a:t>, </a:t>
            </a:r>
            <a:r>
              <a:rPr lang="ko-KR" altLang="en-US" dirty="0"/>
              <a:t>기술 명세서</a:t>
            </a:r>
            <a:r>
              <a:rPr lang="en-US" altLang="ko-KR" dirty="0"/>
              <a:t>, API, ERD, </a:t>
            </a:r>
            <a:r>
              <a:rPr lang="ko-KR" altLang="en-US" dirty="0" err="1"/>
              <a:t>피그마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698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642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노션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메인페이지</a:t>
            </a:r>
            <a:r>
              <a:rPr lang="en-US" altLang="ko-KR" baseline="0" dirty="0"/>
              <a:t>, </a:t>
            </a:r>
            <a:r>
              <a:rPr lang="ko-KR" altLang="en-US" dirty="0"/>
              <a:t>기술 명세서</a:t>
            </a:r>
            <a:r>
              <a:rPr lang="en-US" altLang="ko-KR" dirty="0"/>
              <a:t>, API, ERD, </a:t>
            </a:r>
            <a:r>
              <a:rPr lang="ko-KR" altLang="en-US" dirty="0" err="1"/>
              <a:t>피그마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56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노션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메인페이지</a:t>
            </a:r>
            <a:r>
              <a:rPr lang="en-US" altLang="ko-KR" baseline="0" dirty="0"/>
              <a:t>, </a:t>
            </a:r>
            <a:r>
              <a:rPr lang="ko-KR" altLang="en-US" dirty="0"/>
              <a:t>기술 명세서</a:t>
            </a:r>
            <a:r>
              <a:rPr lang="en-US" altLang="ko-KR" dirty="0"/>
              <a:t>, API, ERD, </a:t>
            </a:r>
            <a:r>
              <a:rPr lang="ko-KR" altLang="en-US" dirty="0" err="1"/>
              <a:t>피그마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286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노션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메인페이지</a:t>
            </a:r>
            <a:r>
              <a:rPr lang="en-US" altLang="ko-KR" baseline="0" dirty="0"/>
              <a:t>, </a:t>
            </a:r>
            <a:r>
              <a:rPr lang="ko-KR" altLang="en-US" dirty="0"/>
              <a:t>기술 명세서</a:t>
            </a:r>
            <a:r>
              <a:rPr lang="en-US" altLang="ko-KR" dirty="0"/>
              <a:t>, API, ERD, </a:t>
            </a:r>
            <a:r>
              <a:rPr lang="ko-KR" altLang="en-US" dirty="0" err="1"/>
              <a:t>피그마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742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노션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메인페이지</a:t>
            </a:r>
            <a:r>
              <a:rPr lang="en-US" altLang="ko-KR" baseline="0" dirty="0"/>
              <a:t>, </a:t>
            </a:r>
            <a:r>
              <a:rPr lang="ko-KR" altLang="en-US" dirty="0"/>
              <a:t>기술 명세서</a:t>
            </a:r>
            <a:r>
              <a:rPr lang="en-US" altLang="ko-KR" dirty="0"/>
              <a:t>, API, ERD, </a:t>
            </a:r>
            <a:r>
              <a:rPr lang="ko-KR" altLang="en-US" dirty="0" err="1"/>
              <a:t>피그마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032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144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BackEnd</a:t>
            </a:r>
            <a:r>
              <a:rPr lang="en-US" dirty="0" smtClean="0"/>
              <a:t>, </a:t>
            </a:r>
            <a:r>
              <a:rPr lang="en-US" dirty="0" err="1" smtClean="0"/>
              <a:t>FrontEnd</a:t>
            </a:r>
            <a:r>
              <a:rPr lang="ko-KR" altLang="en-US" dirty="0" smtClean="0"/>
              <a:t>가 각각의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 branch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push</a:t>
            </a:r>
            <a:r>
              <a:rPr lang="ko-KR" altLang="en-US" dirty="0" smtClean="0"/>
              <a:t>를 하면 </a:t>
            </a:r>
            <a:r>
              <a:rPr lang="en-US" altLang="ko-KR" dirty="0" err="1" smtClean="0"/>
              <a:t>jenkins</a:t>
            </a:r>
            <a:r>
              <a:rPr lang="ko-KR" altLang="en-US" dirty="0" smtClean="0"/>
              <a:t>에서</a:t>
            </a:r>
            <a:r>
              <a:rPr lang="ko-KR" altLang="en-US" baseline="0" dirty="0" smtClean="0"/>
              <a:t> 자동으로 배포를 하도록 설정할 예정입니다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Db</a:t>
            </a:r>
            <a:r>
              <a:rPr lang="ko-KR" altLang="en-US" dirty="0" smtClean="0"/>
              <a:t>접근과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을 하는 </a:t>
            </a:r>
            <a:r>
              <a:rPr lang="en-US" dirty="0" err="1" smtClean="0"/>
              <a:t>Springboot</a:t>
            </a:r>
            <a:r>
              <a:rPr lang="en-US" baseline="0" dirty="0" smtClean="0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Ai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통해 텍스트 전처리 작업을 하고 외부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와 연결하는 </a:t>
            </a:r>
            <a:r>
              <a:rPr lang="en-US" altLang="ko-KR" dirty="0" smtClean="0"/>
              <a:t>Django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 둘을 연결하는 </a:t>
            </a:r>
            <a:r>
              <a:rPr lang="ko-KR" altLang="en-US" dirty="0" err="1" smtClean="0"/>
              <a:t>메시지큐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kafka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구성되어 있습니다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) </a:t>
            </a:r>
            <a:r>
              <a:rPr lang="ko-KR" altLang="en-US" dirty="0"/>
              <a:t>사용자가 채팅을 치면 </a:t>
            </a:r>
            <a:r>
              <a:rPr lang="en-US" altLang="ko-KR" dirty="0"/>
              <a:t>WebSocket</a:t>
            </a:r>
            <a:r>
              <a:rPr lang="ko-KR" altLang="en-US" dirty="0"/>
              <a:t>을 통해 </a:t>
            </a:r>
            <a:r>
              <a:rPr lang="en-US" altLang="ko-KR" dirty="0" err="1"/>
              <a:t>SpringBoot</a:t>
            </a:r>
            <a:r>
              <a:rPr lang="en-US" altLang="ko-KR" dirty="0"/>
              <a:t> Server </a:t>
            </a:r>
            <a:r>
              <a:rPr lang="ko-KR" altLang="en-US" dirty="0" smtClean="0"/>
              <a:t>에 들어옵니다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채팅은 </a:t>
            </a:r>
            <a:r>
              <a:rPr lang="en-US" altLang="ko-KR" dirty="0" err="1" smtClean="0"/>
              <a:t>kafka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Django </a:t>
            </a:r>
            <a:r>
              <a:rPr lang="ko-KR" altLang="en-US" dirty="0" smtClean="0"/>
              <a:t>서버로 넘어가고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비속어 </a:t>
            </a:r>
            <a:r>
              <a:rPr lang="ko-KR" altLang="en-US" dirty="0" err="1" smtClean="0"/>
              <a:t>필터링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 자음 모음 제거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제거와 같은 처리를 거칩니다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 이후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chatgpt</a:t>
            </a:r>
            <a:r>
              <a:rPr lang="ko-KR" altLang="en-US" baseline="0" dirty="0" smtClean="0"/>
              <a:t>를 이용해 채팅에 점수를 매겨 임시로 저장하고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채팅을 읽어주는 시간에 가장 점수가 높은 채팅을 꺼낸 뒤 </a:t>
            </a:r>
            <a:r>
              <a:rPr lang="en-US" altLang="ko-KR" baseline="0" dirty="0" err="1" smtClean="0"/>
              <a:t>chatgpt</a:t>
            </a:r>
            <a:r>
              <a:rPr lang="ko-KR" altLang="en-US" baseline="0" dirty="0" smtClean="0"/>
              <a:t>로 응답을 생성한 뒤 </a:t>
            </a:r>
            <a:r>
              <a:rPr lang="en-US" altLang="ko-KR" baseline="0" dirty="0" smtClean="0"/>
              <a:t>TTS</a:t>
            </a:r>
            <a:r>
              <a:rPr lang="ko-KR" altLang="en-US" baseline="0" dirty="0" smtClean="0"/>
              <a:t>를 만들고 이를 메인 서버로 전송합니다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err="1" smtClean="0"/>
              <a:t>메인서버로</a:t>
            </a:r>
            <a:r>
              <a:rPr lang="ko-KR" altLang="en-US" baseline="0" dirty="0" smtClean="0"/>
              <a:t> 전송 후 실행시켜 채팅에 대한 대답을 합니다</a:t>
            </a:r>
            <a:r>
              <a:rPr lang="en-US" altLang="ko-KR" baseline="0" dirty="0" smtClean="0"/>
              <a:t>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이런 </a:t>
            </a:r>
            <a:r>
              <a:rPr lang="ko-KR" altLang="en-US" dirty="0"/>
              <a:t>식으로 구성되어 </a:t>
            </a:r>
            <a:r>
              <a:rPr lang="ko-KR" altLang="en-US" dirty="0" smtClean="0"/>
              <a:t>있지만 내부적으로 논의</a:t>
            </a:r>
            <a:r>
              <a:rPr lang="ko-KR" altLang="en-US" baseline="0" dirty="0" smtClean="0"/>
              <a:t> 중</a:t>
            </a:r>
            <a:r>
              <a:rPr lang="ko-KR" altLang="en-US" dirty="0" smtClean="0"/>
              <a:t>이고 더 좋은 방법</a:t>
            </a:r>
            <a:r>
              <a:rPr lang="ko-KR" altLang="en-US" baseline="0" dirty="0" smtClean="0"/>
              <a:t>이 생기면 변경할 예정 입니다</a:t>
            </a:r>
            <a:r>
              <a:rPr lang="en-US" altLang="ko-KR" baseline="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3222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7788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392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100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13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1677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083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166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8420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712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1515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61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40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637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82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479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92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blipFill dpi="0" rotWithShape="1">
          <a:blip r:embed="rId2">
            <a:lum/>
          </a:blip>
          <a:srcRect/>
          <a:stretch>
            <a:fillRect t="-59000" b="-59000"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 userDrawn="1"/>
        </p:nvSpPr>
        <p:spPr>
          <a:xfrm>
            <a:off x="540596" y="727058"/>
            <a:ext cx="8106300" cy="370410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FFFF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https://lh5.googleusercontent.com/s9qvcZ9SaCmg_goRR_pTVvSxs9PDUOcfEzky1Yb0vDuVqTyxqy_oIf8GERZVOjaGkApq-FUihkczfo3xE8ySVRKzDiihgx-qknSVzceMJZvYb08Bh7EUc7SoBc_oNCtdH_JfMufDMchly0qwrdWBB7Pmtsv2hDzvoaVzQo4A-x3GQn2zJYJ1n1Vn3QFC4yEz=s204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75" y="1495523"/>
            <a:ext cx="6482474" cy="231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540000" y="1264200"/>
            <a:ext cx="8100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35" name="Google Shape;135;p7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7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64" name="Google Shape;164;p7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165" name="Google Shape;165;p7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47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/>
          <p:nvPr/>
        </p:nvSpPr>
        <p:spPr>
          <a:xfrm rot="5400000" flipH="1">
            <a:off x="2107799" y="1145249"/>
            <a:ext cx="1369883" cy="5585468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529225" y="3311863"/>
            <a:ext cx="50562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8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71" name="Google Shape;171;p8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201" name="Google Shape;201;p8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96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9"/>
          <p:cNvSpPr txBox="1">
            <a:spLocks noGrp="1"/>
          </p:cNvSpPr>
          <p:nvPr>
            <p:ph type="body" idx="1"/>
          </p:nvPr>
        </p:nvSpPr>
        <p:spPr>
          <a:xfrm>
            <a:off x="561975" y="1540575"/>
            <a:ext cx="53877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6" name="Google Shape;206;p9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207" name="Google Shape;207;p9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237" name="Google Shape;237;p9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052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0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242" name="Google Shape;242;p10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043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/>
          <p:nvPr/>
        </p:nvSpPr>
        <p:spPr>
          <a:xfrm>
            <a:off x="6747775" y="2349670"/>
            <a:ext cx="1648200" cy="164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2" name="Google Shape;272;p11"/>
          <p:cNvSpPr txBox="1">
            <a:spLocks noGrp="1"/>
          </p:cNvSpPr>
          <p:nvPr>
            <p:ph type="body" idx="1"/>
          </p:nvPr>
        </p:nvSpPr>
        <p:spPr>
          <a:xfrm>
            <a:off x="1583725" y="1442077"/>
            <a:ext cx="59766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1"/>
          <p:cNvSpPr txBox="1">
            <a:spLocks noGrp="1"/>
          </p:cNvSpPr>
          <p:nvPr>
            <p:ph type="title" hasCustomPrompt="1"/>
          </p:nvPr>
        </p:nvSpPr>
        <p:spPr>
          <a:xfrm>
            <a:off x="1583760" y="1984675"/>
            <a:ext cx="5976600" cy="1198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6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1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5" name="Google Shape;275;p11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276" name="Google Shape;276;p11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11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279" name="Google Shape;279;p11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99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481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subTitle" idx="1"/>
          </p:nvPr>
        </p:nvSpPr>
        <p:spPr>
          <a:xfrm>
            <a:off x="1614236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/>
          </p:nvPr>
        </p:nvSpPr>
        <p:spPr>
          <a:xfrm>
            <a:off x="55877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2" hasCustomPrompt="1"/>
          </p:nvPr>
        </p:nvSpPr>
        <p:spPr>
          <a:xfrm>
            <a:off x="644811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3"/>
          </p:nvPr>
        </p:nvSpPr>
        <p:spPr>
          <a:xfrm>
            <a:off x="1614236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4"/>
          </p:nvPr>
        </p:nvSpPr>
        <p:spPr>
          <a:xfrm>
            <a:off x="5853939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title" idx="5" hasCustomPrompt="1"/>
          </p:nvPr>
        </p:nvSpPr>
        <p:spPr>
          <a:xfrm>
            <a:off x="4895039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6"/>
          </p:nvPr>
        </p:nvSpPr>
        <p:spPr>
          <a:xfrm>
            <a:off x="5853939" y="2346611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7"/>
          </p:nvPr>
        </p:nvSpPr>
        <p:spPr>
          <a:xfrm>
            <a:off x="1614225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8" hasCustomPrompt="1"/>
          </p:nvPr>
        </p:nvSpPr>
        <p:spPr>
          <a:xfrm>
            <a:off x="644811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9"/>
          </p:nvPr>
        </p:nvSpPr>
        <p:spPr>
          <a:xfrm>
            <a:off x="1614225" y="2346600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13"/>
          </p:nvPr>
        </p:nvSpPr>
        <p:spPr>
          <a:xfrm>
            <a:off x="5853939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5039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15"/>
          </p:nvPr>
        </p:nvSpPr>
        <p:spPr>
          <a:xfrm>
            <a:off x="5853939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3" name="Google Shape;323;p13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324" name="Google Shape;324;p1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838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>
            <a:spLocks noGrp="1"/>
          </p:cNvSpPr>
          <p:nvPr>
            <p:ph type="title"/>
          </p:nvPr>
        </p:nvSpPr>
        <p:spPr>
          <a:xfrm>
            <a:off x="5487513" y="3473125"/>
            <a:ext cx="2808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100" b="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4"/>
          <p:cNvSpPr txBox="1">
            <a:spLocks noGrp="1"/>
          </p:cNvSpPr>
          <p:nvPr>
            <p:ph type="subTitle" idx="1"/>
          </p:nvPr>
        </p:nvSpPr>
        <p:spPr>
          <a:xfrm>
            <a:off x="5492500" y="1055750"/>
            <a:ext cx="3147600" cy="25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2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4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30" name="Google Shape;330;p14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331" name="Google Shape;331;p14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4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334" name="Google Shape;334;p14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4"/>
          <p:cNvSpPr/>
          <p:nvPr/>
        </p:nvSpPr>
        <p:spPr>
          <a:xfrm>
            <a:off x="1920488" y="1210100"/>
            <a:ext cx="2723400" cy="27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196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"/>
          <p:cNvSpPr txBox="1">
            <a:spLocks noGrp="1"/>
          </p:cNvSpPr>
          <p:nvPr>
            <p:ph type="title"/>
          </p:nvPr>
        </p:nvSpPr>
        <p:spPr>
          <a:xfrm>
            <a:off x="524827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5"/>
          <p:cNvSpPr txBox="1">
            <a:spLocks noGrp="1"/>
          </p:cNvSpPr>
          <p:nvPr>
            <p:ph type="subTitle" idx="1"/>
          </p:nvPr>
        </p:nvSpPr>
        <p:spPr>
          <a:xfrm>
            <a:off x="658200" y="3187900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subTitle" idx="2"/>
          </p:nvPr>
        </p:nvSpPr>
        <p:spPr>
          <a:xfrm>
            <a:off x="3344400" y="3187900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5"/>
          <p:cNvSpPr txBox="1">
            <a:spLocks noGrp="1"/>
          </p:cNvSpPr>
          <p:nvPr>
            <p:ph type="subTitle" idx="3"/>
          </p:nvPr>
        </p:nvSpPr>
        <p:spPr>
          <a:xfrm>
            <a:off x="6030600" y="3187900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5"/>
          <p:cNvSpPr txBox="1">
            <a:spLocks noGrp="1"/>
          </p:cNvSpPr>
          <p:nvPr>
            <p:ph type="subTitle" idx="4"/>
          </p:nvPr>
        </p:nvSpPr>
        <p:spPr>
          <a:xfrm>
            <a:off x="658200" y="3622450"/>
            <a:ext cx="24552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5"/>
          <p:cNvSpPr txBox="1">
            <a:spLocks noGrp="1"/>
          </p:cNvSpPr>
          <p:nvPr>
            <p:ph type="subTitle" idx="5"/>
          </p:nvPr>
        </p:nvSpPr>
        <p:spPr>
          <a:xfrm>
            <a:off x="3344400" y="3622450"/>
            <a:ext cx="24552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5"/>
          <p:cNvSpPr txBox="1">
            <a:spLocks noGrp="1"/>
          </p:cNvSpPr>
          <p:nvPr>
            <p:ph type="subTitle" idx="6"/>
          </p:nvPr>
        </p:nvSpPr>
        <p:spPr>
          <a:xfrm>
            <a:off x="6030600" y="3622450"/>
            <a:ext cx="24552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5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72" name="Google Shape;372;p15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373" name="Google Shape;373;p15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211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"/>
          <p:cNvSpPr txBox="1">
            <a:spLocks noGrp="1"/>
          </p:cNvSpPr>
          <p:nvPr>
            <p:ph type="subTitle" idx="1"/>
          </p:nvPr>
        </p:nvSpPr>
        <p:spPr>
          <a:xfrm>
            <a:off x="3550363" y="2113561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6"/>
          <p:cNvSpPr txBox="1">
            <a:spLocks noGrp="1"/>
          </p:cNvSpPr>
          <p:nvPr>
            <p:ph type="subTitle" idx="2"/>
          </p:nvPr>
        </p:nvSpPr>
        <p:spPr>
          <a:xfrm>
            <a:off x="6188713" y="2113561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6"/>
          <p:cNvSpPr txBox="1">
            <a:spLocks noGrp="1"/>
          </p:cNvSpPr>
          <p:nvPr>
            <p:ph type="subTitle" idx="3"/>
          </p:nvPr>
        </p:nvSpPr>
        <p:spPr>
          <a:xfrm>
            <a:off x="912025" y="3524386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6"/>
          <p:cNvSpPr txBox="1">
            <a:spLocks noGrp="1"/>
          </p:cNvSpPr>
          <p:nvPr>
            <p:ph type="subTitle" idx="4"/>
          </p:nvPr>
        </p:nvSpPr>
        <p:spPr>
          <a:xfrm>
            <a:off x="3550363" y="3524386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6"/>
          <p:cNvSpPr txBox="1">
            <a:spLocks noGrp="1"/>
          </p:cNvSpPr>
          <p:nvPr>
            <p:ph type="subTitle" idx="5"/>
          </p:nvPr>
        </p:nvSpPr>
        <p:spPr>
          <a:xfrm>
            <a:off x="6188713" y="3524386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6"/>
          <p:cNvSpPr txBox="1">
            <a:spLocks noGrp="1"/>
          </p:cNvSpPr>
          <p:nvPr>
            <p:ph type="subTitle" idx="6"/>
          </p:nvPr>
        </p:nvSpPr>
        <p:spPr>
          <a:xfrm>
            <a:off x="912025" y="2113561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6"/>
          <p:cNvSpPr txBox="1">
            <a:spLocks noGrp="1"/>
          </p:cNvSpPr>
          <p:nvPr>
            <p:ph type="title"/>
          </p:nvPr>
        </p:nvSpPr>
        <p:spPr>
          <a:xfrm>
            <a:off x="524827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6"/>
          <p:cNvSpPr txBox="1">
            <a:spLocks noGrp="1"/>
          </p:cNvSpPr>
          <p:nvPr>
            <p:ph type="subTitle" idx="7"/>
          </p:nvPr>
        </p:nvSpPr>
        <p:spPr>
          <a:xfrm>
            <a:off x="912025" y="324525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6"/>
          <p:cNvSpPr txBox="1">
            <a:spLocks noGrp="1"/>
          </p:cNvSpPr>
          <p:nvPr>
            <p:ph type="subTitle" idx="8"/>
          </p:nvPr>
        </p:nvSpPr>
        <p:spPr>
          <a:xfrm>
            <a:off x="3550363" y="324525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6"/>
          <p:cNvSpPr txBox="1">
            <a:spLocks noGrp="1"/>
          </p:cNvSpPr>
          <p:nvPr>
            <p:ph type="subTitle" idx="9"/>
          </p:nvPr>
        </p:nvSpPr>
        <p:spPr>
          <a:xfrm>
            <a:off x="6188700" y="324525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subTitle" idx="13"/>
          </p:nvPr>
        </p:nvSpPr>
        <p:spPr>
          <a:xfrm>
            <a:off x="912025" y="183277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6"/>
          <p:cNvSpPr txBox="1">
            <a:spLocks noGrp="1"/>
          </p:cNvSpPr>
          <p:nvPr>
            <p:ph type="subTitle" idx="14"/>
          </p:nvPr>
        </p:nvSpPr>
        <p:spPr>
          <a:xfrm>
            <a:off x="3550363" y="183277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6"/>
          <p:cNvSpPr txBox="1">
            <a:spLocks noGrp="1"/>
          </p:cNvSpPr>
          <p:nvPr>
            <p:ph type="subTitle" idx="15"/>
          </p:nvPr>
        </p:nvSpPr>
        <p:spPr>
          <a:xfrm>
            <a:off x="6188700" y="183277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89" name="Google Shape;389;p16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390" name="Google Shape;390;p16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77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bg>
      <p:bgPr>
        <a:blipFill dpi="0" rotWithShape="1">
          <a:blip r:embed="rId2">
            <a:lum/>
          </a:blip>
          <a:srcRect/>
          <a:stretch>
            <a:fillRect t="-59000" b="-59000"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496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"/>
          <p:cNvSpPr txBox="1">
            <a:spLocks noGrp="1"/>
          </p:cNvSpPr>
          <p:nvPr>
            <p:ph type="title"/>
          </p:nvPr>
        </p:nvSpPr>
        <p:spPr>
          <a:xfrm>
            <a:off x="5281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17"/>
          <p:cNvSpPr txBox="1">
            <a:spLocks noGrp="1"/>
          </p:cNvSpPr>
          <p:nvPr>
            <p:ph type="subTitle" idx="1"/>
          </p:nvPr>
        </p:nvSpPr>
        <p:spPr>
          <a:xfrm>
            <a:off x="644754" y="3187900"/>
            <a:ext cx="1620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7"/>
          <p:cNvSpPr txBox="1">
            <a:spLocks noGrp="1"/>
          </p:cNvSpPr>
          <p:nvPr>
            <p:ph type="subTitle" idx="2"/>
          </p:nvPr>
        </p:nvSpPr>
        <p:spPr>
          <a:xfrm>
            <a:off x="2726735" y="3187900"/>
            <a:ext cx="1620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7"/>
          <p:cNvSpPr txBox="1">
            <a:spLocks noGrp="1"/>
          </p:cNvSpPr>
          <p:nvPr>
            <p:ph type="subTitle" idx="3"/>
          </p:nvPr>
        </p:nvSpPr>
        <p:spPr>
          <a:xfrm>
            <a:off x="4808715" y="3187900"/>
            <a:ext cx="1620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7"/>
          <p:cNvSpPr txBox="1">
            <a:spLocks noGrp="1"/>
          </p:cNvSpPr>
          <p:nvPr>
            <p:ph type="subTitle" idx="4"/>
          </p:nvPr>
        </p:nvSpPr>
        <p:spPr>
          <a:xfrm>
            <a:off x="6890696" y="3187900"/>
            <a:ext cx="1620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17"/>
          <p:cNvSpPr txBox="1">
            <a:spLocks noGrp="1"/>
          </p:cNvSpPr>
          <p:nvPr>
            <p:ph type="subTitle" idx="5"/>
          </p:nvPr>
        </p:nvSpPr>
        <p:spPr>
          <a:xfrm>
            <a:off x="644754" y="3624100"/>
            <a:ext cx="1620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7"/>
          <p:cNvSpPr txBox="1">
            <a:spLocks noGrp="1"/>
          </p:cNvSpPr>
          <p:nvPr>
            <p:ph type="subTitle" idx="6"/>
          </p:nvPr>
        </p:nvSpPr>
        <p:spPr>
          <a:xfrm>
            <a:off x="2726737" y="3624100"/>
            <a:ext cx="1620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17"/>
          <p:cNvSpPr txBox="1">
            <a:spLocks noGrp="1"/>
          </p:cNvSpPr>
          <p:nvPr>
            <p:ph type="subTitle" idx="7"/>
          </p:nvPr>
        </p:nvSpPr>
        <p:spPr>
          <a:xfrm>
            <a:off x="4808721" y="3624100"/>
            <a:ext cx="1620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7"/>
          <p:cNvSpPr txBox="1">
            <a:spLocks noGrp="1"/>
          </p:cNvSpPr>
          <p:nvPr>
            <p:ph type="subTitle" idx="8"/>
          </p:nvPr>
        </p:nvSpPr>
        <p:spPr>
          <a:xfrm>
            <a:off x="6890704" y="3624100"/>
            <a:ext cx="1620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7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9" name="Google Shape;429;p17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430" name="Google Shape;430;p17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473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8"/>
          <p:cNvSpPr/>
          <p:nvPr/>
        </p:nvSpPr>
        <p:spPr>
          <a:xfrm>
            <a:off x="540000" y="1542033"/>
            <a:ext cx="1648200" cy="164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4" name="Google Shape;434;p18"/>
          <p:cNvSpPr txBox="1">
            <a:spLocks noGrp="1"/>
          </p:cNvSpPr>
          <p:nvPr>
            <p:ph type="subTitle" idx="1"/>
          </p:nvPr>
        </p:nvSpPr>
        <p:spPr>
          <a:xfrm>
            <a:off x="5536162" y="3787175"/>
            <a:ext cx="27348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ighteous"/>
              <a:buNone/>
              <a:defRPr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435" name="Google Shape;435;p18"/>
          <p:cNvSpPr txBox="1">
            <a:spLocks noGrp="1"/>
          </p:cNvSpPr>
          <p:nvPr>
            <p:ph type="title" hasCustomPrompt="1"/>
          </p:nvPr>
        </p:nvSpPr>
        <p:spPr>
          <a:xfrm>
            <a:off x="1635125" y="909063"/>
            <a:ext cx="5873700" cy="1116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8"/>
          <p:cNvSpPr txBox="1">
            <a:spLocks noGrp="1"/>
          </p:cNvSpPr>
          <p:nvPr>
            <p:ph type="title" idx="2" hasCustomPrompt="1"/>
          </p:nvPr>
        </p:nvSpPr>
        <p:spPr>
          <a:xfrm>
            <a:off x="5536194" y="2839088"/>
            <a:ext cx="2734800" cy="874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7" name="Google Shape;437;p18"/>
          <p:cNvSpPr txBox="1">
            <a:spLocks noGrp="1"/>
          </p:cNvSpPr>
          <p:nvPr>
            <p:ph type="title" idx="3" hasCustomPrompt="1"/>
          </p:nvPr>
        </p:nvSpPr>
        <p:spPr>
          <a:xfrm>
            <a:off x="1000269" y="2839088"/>
            <a:ext cx="4106400" cy="87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18"/>
          <p:cNvSpPr txBox="1">
            <a:spLocks noGrp="1"/>
          </p:cNvSpPr>
          <p:nvPr>
            <p:ph type="subTitle" idx="4"/>
          </p:nvPr>
        </p:nvSpPr>
        <p:spPr>
          <a:xfrm>
            <a:off x="2477275" y="2101575"/>
            <a:ext cx="41892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ighteous"/>
              <a:buNone/>
              <a:defRPr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439" name="Google Shape;439;p18"/>
          <p:cNvSpPr txBox="1">
            <a:spLocks noGrp="1"/>
          </p:cNvSpPr>
          <p:nvPr>
            <p:ph type="subTitle" idx="5"/>
          </p:nvPr>
        </p:nvSpPr>
        <p:spPr>
          <a:xfrm>
            <a:off x="1000275" y="3787150"/>
            <a:ext cx="41064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ighteous"/>
              <a:buNone/>
              <a:defRPr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440" name="Google Shape;440;p18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41" name="Google Shape;441;p18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442" name="Google Shape;442;p18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18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445" name="Google Shape;445;p18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919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9"/>
          <p:cNvSpPr txBox="1">
            <a:spLocks noGrp="1"/>
          </p:cNvSpPr>
          <p:nvPr>
            <p:ph type="title"/>
          </p:nvPr>
        </p:nvSpPr>
        <p:spPr>
          <a:xfrm>
            <a:off x="530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9"/>
          <p:cNvSpPr txBox="1">
            <a:spLocks noGrp="1"/>
          </p:cNvSpPr>
          <p:nvPr>
            <p:ph type="subTitle" idx="1"/>
          </p:nvPr>
        </p:nvSpPr>
        <p:spPr>
          <a:xfrm>
            <a:off x="641000" y="3467700"/>
            <a:ext cx="24552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9"/>
          <p:cNvSpPr txBox="1">
            <a:spLocks noGrp="1"/>
          </p:cNvSpPr>
          <p:nvPr>
            <p:ph type="subTitle" idx="2"/>
          </p:nvPr>
        </p:nvSpPr>
        <p:spPr>
          <a:xfrm>
            <a:off x="3335800" y="3467700"/>
            <a:ext cx="24552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subTitle" idx="3"/>
          </p:nvPr>
        </p:nvSpPr>
        <p:spPr>
          <a:xfrm>
            <a:off x="6030600" y="3467700"/>
            <a:ext cx="24552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9"/>
          <p:cNvSpPr txBox="1">
            <a:spLocks noGrp="1"/>
          </p:cNvSpPr>
          <p:nvPr>
            <p:ph type="subTitle" idx="4"/>
          </p:nvPr>
        </p:nvSpPr>
        <p:spPr>
          <a:xfrm>
            <a:off x="641000" y="1832775"/>
            <a:ext cx="24552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19"/>
          <p:cNvSpPr txBox="1">
            <a:spLocks noGrp="1"/>
          </p:cNvSpPr>
          <p:nvPr>
            <p:ph type="subTitle" idx="5"/>
          </p:nvPr>
        </p:nvSpPr>
        <p:spPr>
          <a:xfrm>
            <a:off x="3335800" y="1832775"/>
            <a:ext cx="24552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9"/>
          <p:cNvSpPr txBox="1">
            <a:spLocks noGrp="1"/>
          </p:cNvSpPr>
          <p:nvPr>
            <p:ph type="subTitle" idx="6"/>
          </p:nvPr>
        </p:nvSpPr>
        <p:spPr>
          <a:xfrm>
            <a:off x="6030600" y="1832775"/>
            <a:ext cx="24552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9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82" name="Google Shape;482;p19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483" name="Google Shape;483;p19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140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3">
  <p:cSld name="Title + Text + Design 3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3634500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20"/>
          <p:cNvSpPr txBox="1">
            <a:spLocks noGrp="1"/>
          </p:cNvSpPr>
          <p:nvPr>
            <p:ph type="subTitle" idx="1"/>
          </p:nvPr>
        </p:nvSpPr>
        <p:spPr>
          <a:xfrm>
            <a:off x="540000" y="3640375"/>
            <a:ext cx="3254400" cy="9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8" name="Google Shape;488;p20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89" name="Google Shape;489;p20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490" name="Google Shape;490;p20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20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5290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"/>
          <p:cNvSpPr txBox="1">
            <a:spLocks noGrp="1"/>
          </p:cNvSpPr>
          <p:nvPr>
            <p:ph type="subTitle" idx="1"/>
          </p:nvPr>
        </p:nvSpPr>
        <p:spPr>
          <a:xfrm>
            <a:off x="1825100" y="2114925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1"/>
          <p:cNvSpPr txBox="1">
            <a:spLocks noGrp="1"/>
          </p:cNvSpPr>
          <p:nvPr>
            <p:ph type="title" hasCustomPrompt="1"/>
          </p:nvPr>
        </p:nvSpPr>
        <p:spPr>
          <a:xfrm>
            <a:off x="1825100" y="1832775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6" name="Google Shape;496;p21"/>
          <p:cNvSpPr txBox="1">
            <a:spLocks noGrp="1"/>
          </p:cNvSpPr>
          <p:nvPr>
            <p:ph type="subTitle" idx="2"/>
          </p:nvPr>
        </p:nvSpPr>
        <p:spPr>
          <a:xfrm>
            <a:off x="1825100" y="3528700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1"/>
          <p:cNvSpPr txBox="1">
            <a:spLocks noGrp="1"/>
          </p:cNvSpPr>
          <p:nvPr>
            <p:ph type="title" idx="3" hasCustomPrompt="1"/>
          </p:nvPr>
        </p:nvSpPr>
        <p:spPr>
          <a:xfrm>
            <a:off x="1825100" y="3245250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8" name="Google Shape;498;p21"/>
          <p:cNvSpPr txBox="1">
            <a:spLocks noGrp="1"/>
          </p:cNvSpPr>
          <p:nvPr>
            <p:ph type="subTitle" idx="4"/>
          </p:nvPr>
        </p:nvSpPr>
        <p:spPr>
          <a:xfrm>
            <a:off x="6089275" y="2114925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1"/>
          <p:cNvSpPr txBox="1">
            <a:spLocks noGrp="1"/>
          </p:cNvSpPr>
          <p:nvPr>
            <p:ph type="title" idx="5" hasCustomPrompt="1"/>
          </p:nvPr>
        </p:nvSpPr>
        <p:spPr>
          <a:xfrm>
            <a:off x="6089400" y="1832775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0" name="Google Shape;500;p21"/>
          <p:cNvSpPr txBox="1">
            <a:spLocks noGrp="1"/>
          </p:cNvSpPr>
          <p:nvPr>
            <p:ph type="subTitle" idx="6"/>
          </p:nvPr>
        </p:nvSpPr>
        <p:spPr>
          <a:xfrm>
            <a:off x="6089275" y="3528700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1"/>
          <p:cNvSpPr txBox="1">
            <a:spLocks noGrp="1"/>
          </p:cNvSpPr>
          <p:nvPr>
            <p:ph type="title" idx="7" hasCustomPrompt="1"/>
          </p:nvPr>
        </p:nvSpPr>
        <p:spPr>
          <a:xfrm>
            <a:off x="6089400" y="3245250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2" name="Google Shape;502;p21"/>
          <p:cNvSpPr txBox="1">
            <a:spLocks noGrp="1"/>
          </p:cNvSpPr>
          <p:nvPr>
            <p:ph type="title" idx="8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504" name="Google Shape;504;p21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658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">
  <p:cSld name="Big tittle">
    <p:bg>
      <p:bgPr>
        <a:solidFill>
          <a:schemeClr val="accent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1588175" y="1333275"/>
            <a:ext cx="6003600" cy="2476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534" name="Google Shape;534;p22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535" name="Google Shape;535;p2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22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64" name="Google Shape;564;p22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565" name="Google Shape;565;p22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093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">
  <p:cSld name="Title + Text + Design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3"/>
          <p:cNvSpPr txBox="1">
            <a:spLocks noGrp="1"/>
          </p:cNvSpPr>
          <p:nvPr>
            <p:ph type="subTitle" idx="1"/>
          </p:nvPr>
        </p:nvSpPr>
        <p:spPr>
          <a:xfrm>
            <a:off x="540000" y="3643825"/>
            <a:ext cx="2380200" cy="9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9" name="Google Shape;569;p23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40602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23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71" name="Google Shape;571;p23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572" name="Google Shape;572;p2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877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2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"/>
          <p:cNvSpPr/>
          <p:nvPr/>
        </p:nvSpPr>
        <p:spPr>
          <a:xfrm>
            <a:off x="0" y="-1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6" name="Google Shape;576;p24"/>
          <p:cNvSpPr txBox="1">
            <a:spLocks noGrp="1"/>
          </p:cNvSpPr>
          <p:nvPr>
            <p:ph type="title"/>
          </p:nvPr>
        </p:nvSpPr>
        <p:spPr>
          <a:xfrm>
            <a:off x="529300" y="719675"/>
            <a:ext cx="4032000" cy="11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24"/>
          <p:cNvSpPr txBox="1">
            <a:spLocks noGrp="1"/>
          </p:cNvSpPr>
          <p:nvPr>
            <p:ph type="subTitle" idx="1"/>
          </p:nvPr>
        </p:nvSpPr>
        <p:spPr>
          <a:xfrm>
            <a:off x="789850" y="1909638"/>
            <a:ext cx="3510900" cy="13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24"/>
          <p:cNvSpPr/>
          <p:nvPr/>
        </p:nvSpPr>
        <p:spPr>
          <a:xfrm rot="5400000" flipH="1">
            <a:off x="2719920" y="-1481442"/>
            <a:ext cx="3704143" cy="8106384"/>
          </a:xfrm>
          <a:custGeom>
            <a:avLst/>
            <a:gdLst/>
            <a:ahLst/>
            <a:cxnLst/>
            <a:rect l="l" t="t" r="r" b="b"/>
            <a:pathLst>
              <a:path w="37479" h="60123" fill="none" extrusionOk="0">
                <a:moveTo>
                  <a:pt x="1" y="0"/>
                </a:moveTo>
                <a:lnTo>
                  <a:pt x="37479" y="0"/>
                </a:lnTo>
                <a:lnTo>
                  <a:pt x="37479" y="60123"/>
                </a:lnTo>
                <a:lnTo>
                  <a:pt x="1" y="60123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9" name="Google Shape;579;p24"/>
          <p:cNvSpPr/>
          <p:nvPr/>
        </p:nvSpPr>
        <p:spPr>
          <a:xfrm>
            <a:off x="1733404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0" name="Google Shape;580;p24"/>
          <p:cNvSpPr/>
          <p:nvPr/>
        </p:nvSpPr>
        <p:spPr>
          <a:xfrm rot="5400000" flipH="1">
            <a:off x="2013105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1" name="Google Shape;581;p24"/>
          <p:cNvSpPr/>
          <p:nvPr/>
        </p:nvSpPr>
        <p:spPr>
          <a:xfrm rot="5400000" flipH="1">
            <a:off x="2515017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2" name="Google Shape;582;p24"/>
          <p:cNvSpPr txBox="1"/>
          <p:nvPr/>
        </p:nvSpPr>
        <p:spPr>
          <a:xfrm>
            <a:off x="789850" y="3188100"/>
            <a:ext cx="35109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Arimo"/>
                <a:ea typeface="Arimo"/>
                <a:cs typeface="Arimo"/>
                <a:sym typeface="Arimo"/>
              </a:rPr>
              <a:t>, infographics &amp; images by </a:t>
            </a: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83" name="Google Shape;583;p24"/>
          <p:cNvSpPr/>
          <p:nvPr/>
        </p:nvSpPr>
        <p:spPr>
          <a:xfrm rot="5400000" flipH="1">
            <a:off x="6868095" y="1746221"/>
            <a:ext cx="595853" cy="3955955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4" name="Google Shape;584;p24"/>
          <p:cNvSpPr/>
          <p:nvPr/>
        </p:nvSpPr>
        <p:spPr>
          <a:xfrm flipH="1">
            <a:off x="6276405" y="206850"/>
            <a:ext cx="1026300" cy="102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913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wo columns 2">
  <p:cSld name="Tittle and two columns 2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5"/>
          <p:cNvSpPr txBox="1">
            <a:spLocks noGrp="1"/>
          </p:cNvSpPr>
          <p:nvPr>
            <p:ph type="title"/>
          </p:nvPr>
        </p:nvSpPr>
        <p:spPr>
          <a:xfrm>
            <a:off x="4992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25"/>
          <p:cNvSpPr txBox="1">
            <a:spLocks noGrp="1"/>
          </p:cNvSpPr>
          <p:nvPr>
            <p:ph type="body" idx="1"/>
          </p:nvPr>
        </p:nvSpPr>
        <p:spPr>
          <a:xfrm>
            <a:off x="524150" y="1544250"/>
            <a:ext cx="44079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2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2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25"/>
          <p:cNvSpPr txBox="1">
            <a:spLocks noGrp="1"/>
          </p:cNvSpPr>
          <p:nvPr>
            <p:ph type="body" idx="2"/>
          </p:nvPr>
        </p:nvSpPr>
        <p:spPr>
          <a:xfrm>
            <a:off x="4931975" y="1544250"/>
            <a:ext cx="37080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2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2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424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subTitle" idx="1"/>
          </p:nvPr>
        </p:nvSpPr>
        <p:spPr>
          <a:xfrm>
            <a:off x="1614236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/>
          </p:nvPr>
        </p:nvSpPr>
        <p:spPr>
          <a:xfrm>
            <a:off x="55877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2" hasCustomPrompt="1"/>
          </p:nvPr>
        </p:nvSpPr>
        <p:spPr>
          <a:xfrm>
            <a:off x="644811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3"/>
          </p:nvPr>
        </p:nvSpPr>
        <p:spPr>
          <a:xfrm>
            <a:off x="1614236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4"/>
          </p:nvPr>
        </p:nvSpPr>
        <p:spPr>
          <a:xfrm>
            <a:off x="5853939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title" idx="5" hasCustomPrompt="1"/>
          </p:nvPr>
        </p:nvSpPr>
        <p:spPr>
          <a:xfrm>
            <a:off x="4895039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6"/>
          </p:nvPr>
        </p:nvSpPr>
        <p:spPr>
          <a:xfrm>
            <a:off x="5853939" y="2346611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7"/>
          </p:nvPr>
        </p:nvSpPr>
        <p:spPr>
          <a:xfrm>
            <a:off x="1614225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8" hasCustomPrompt="1"/>
          </p:nvPr>
        </p:nvSpPr>
        <p:spPr>
          <a:xfrm>
            <a:off x="644811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9"/>
          </p:nvPr>
        </p:nvSpPr>
        <p:spPr>
          <a:xfrm>
            <a:off x="1614225" y="2346600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13"/>
          </p:nvPr>
        </p:nvSpPr>
        <p:spPr>
          <a:xfrm>
            <a:off x="5853939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5039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15"/>
          </p:nvPr>
        </p:nvSpPr>
        <p:spPr>
          <a:xfrm>
            <a:off x="5853939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13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324" name="Google Shape;324;p1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bg>
      <p:bgPr>
        <a:blipFill dpi="0" rotWithShape="1">
          <a:blip r:embed="rId2">
            <a:lum/>
          </a:blip>
          <a:srcRect/>
          <a:stretch>
            <a:fillRect t="-59000" b="-59000"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3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5400000" flipH="1">
            <a:off x="568540" y="1958114"/>
            <a:ext cx="890797" cy="2084275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1692474" y="2784561"/>
            <a:ext cx="180564" cy="431367"/>
            <a:chOff x="8803899" y="686838"/>
            <a:chExt cx="180564" cy="431367"/>
          </a:xfrm>
        </p:grpSpPr>
        <p:sp>
          <p:nvSpPr>
            <p:cNvPr id="20" name="Google Shape;20;p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549307" y="3897998"/>
            <a:ext cx="24855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151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40000" y="1540575"/>
            <a:ext cx="36807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22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29" name="Google Shape;29;p4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4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8" name="Google Shape;58;p4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59" name="Google Shape;59;p4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23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/>
          <p:nvPr/>
        </p:nvSpPr>
        <p:spPr>
          <a:xfrm rot="5400000" flipH="1">
            <a:off x="1467342" y="265292"/>
            <a:ext cx="447402" cy="3405314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63;p5"/>
          <p:cNvSpPr/>
          <p:nvPr/>
        </p:nvSpPr>
        <p:spPr>
          <a:xfrm rot="5400000" flipH="1">
            <a:off x="7223445" y="2029995"/>
            <a:ext cx="447402" cy="3393708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 flipH="1">
            <a:off x="540007" y="3950538"/>
            <a:ext cx="958902" cy="459462"/>
            <a:chOff x="7702619" y="3188988"/>
            <a:chExt cx="958902" cy="459462"/>
          </a:xfrm>
        </p:grpSpPr>
        <p:sp>
          <p:nvSpPr>
            <p:cNvPr id="65" name="Google Shape;65;p5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81000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1"/>
          </p:nvPr>
        </p:nvSpPr>
        <p:spPr>
          <a:xfrm>
            <a:off x="1262375" y="2454400"/>
            <a:ext cx="2464800" cy="10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2"/>
          </p:nvPr>
        </p:nvSpPr>
        <p:spPr>
          <a:xfrm>
            <a:off x="5416775" y="2454400"/>
            <a:ext cx="2464800" cy="10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title" idx="3"/>
          </p:nvPr>
        </p:nvSpPr>
        <p:spPr>
          <a:xfrm>
            <a:off x="5264375" y="540000"/>
            <a:ext cx="27696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5"/>
          <p:cNvSpPr txBox="1">
            <a:spLocks noGrp="1"/>
          </p:cNvSpPr>
          <p:nvPr>
            <p:ph type="subTitle" idx="4"/>
          </p:nvPr>
        </p:nvSpPr>
        <p:spPr>
          <a:xfrm>
            <a:off x="1262375" y="2137575"/>
            <a:ext cx="24648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5"/>
          </p:nvPr>
        </p:nvSpPr>
        <p:spPr>
          <a:xfrm>
            <a:off x="5416750" y="2137575"/>
            <a:ext cx="24648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202400" y="2477800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600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6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03" name="Google Shape;103;p6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37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4" r:id="rId2"/>
    <p:sldLayoutId id="2147483658" r:id="rId3"/>
    <p:sldLayoutId id="214748365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46884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배경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효과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Google Shape;615;p30"/>
          <p:cNvSpPr/>
          <p:nvPr/>
        </p:nvSpPr>
        <p:spPr>
          <a:xfrm>
            <a:off x="690716" y="1178590"/>
            <a:ext cx="3361657" cy="3417980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271400" y="878024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FE</a:t>
            </a:r>
            <a:endParaRPr sz="2500" dirty="0"/>
          </a:p>
        </p:txBody>
      </p:sp>
      <p:pic>
        <p:nvPicPr>
          <p:cNvPr id="2050" name="Picture 2" descr="https://lh6.googleusercontent.com/8GP20r3TQAQ3_XycPgYU0msawTwnmgFrq18MX7fsnBBD3Mzmjmz4xbShx_VfreVw6NQ0mDSKB_mY1goGl0mnL321Msd7j4EeR-aJkn98fBHrPGQgbXEnBBgykWDBm_-f3hnKoqSsQ29oj_-CUqmC0OV3NP6Fr_VUGu1dTwb3JDBkJppuysn98uS70f6GArsQ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307" y="468438"/>
            <a:ext cx="2923306" cy="43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856797" y="1309336"/>
            <a:ext cx="3754673" cy="3834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 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연중 무휴 중단 없는 서비스 경험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라디오 관리 비용 절약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재미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DJ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</a:t>
            </a:r>
            <a:r>
              <a:rPr lang="ko-KR" altLang="en-US" sz="13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신박한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대답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3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1633406" y="1293266"/>
            <a:ext cx="6164402" cy="2540286"/>
          </a:xfrm>
          <a:prstGeom prst="roundRect">
            <a:avLst>
              <a:gd name="adj" fmla="val 6009"/>
            </a:avLst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innerShdw blurRad="101600" dist="508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2273526" y="2520793"/>
            <a:ext cx="48302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</a:t>
            </a:r>
            <a:endParaRPr lang="en-US" altLang="ko-KR" sz="4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/>
          <p:nvPr/>
        </p:nvCxnSpPr>
        <p:spPr>
          <a:xfrm flipV="1">
            <a:off x="1614662" y="2305668"/>
            <a:ext cx="6164402" cy="714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" name="그룹 480"/>
          <p:cNvGrpSpPr/>
          <p:nvPr/>
        </p:nvGrpSpPr>
        <p:grpSpPr>
          <a:xfrm rot="4669401">
            <a:off x="6240416" y="4042966"/>
            <a:ext cx="574189" cy="576000"/>
            <a:chOff x="7564043" y="3091092"/>
            <a:chExt cx="574189" cy="576000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모서리가 둥근 직사각형 139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41" name="직선 연결선 140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4" name="그룹 483"/>
          <p:cNvGrpSpPr/>
          <p:nvPr/>
        </p:nvGrpSpPr>
        <p:grpSpPr>
          <a:xfrm>
            <a:off x="6995214" y="4029353"/>
            <a:ext cx="574189" cy="576000"/>
            <a:chOff x="7564043" y="3091092"/>
            <a:chExt cx="574189" cy="576000"/>
          </a:xfrm>
        </p:grpSpPr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86" name="그룹 485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487" name="타원 486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8" name="모서리가 둥근 직사각형 487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89" name="직선 연결선 488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3"/>
          <p:cNvGrpSpPr/>
          <p:nvPr/>
        </p:nvGrpSpPr>
        <p:grpSpPr>
          <a:xfrm>
            <a:off x="1669818" y="5498590"/>
            <a:ext cx="5983762" cy="581372"/>
            <a:chOff x="1585641" y="5337086"/>
            <a:chExt cx="5983762" cy="581372"/>
          </a:xfrm>
        </p:grpSpPr>
        <p:cxnSp>
          <p:nvCxnSpPr>
            <p:cNvPr id="591" name="직선 연결선 590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11779" y="5627772"/>
              <a:ext cx="36335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직선 연결선 591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93014" y="5627772"/>
              <a:ext cx="50870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직선 연결선 592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10586" y="5627772"/>
              <a:ext cx="58137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직선 연결선 593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28006" y="5627772"/>
              <a:ext cx="254350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직선 연결선 594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63745" y="5627772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직선 연결선 595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63149" y="5627772"/>
              <a:ext cx="39969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직선 연결선 596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44232" y="5627772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직선 연결선 597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61804" y="5627772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직선 연결선 598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52047" y="5627772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직선 연결선 599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66878" y="5627772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직선 연결선 600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76634" y="5627772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직선 연결선 601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50107" y="5627772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67678" y="5627772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직선 연결선 603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21586" y="5627772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직선 연결선 604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93662" y="5627772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직선 연결선 605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29402" y="5627772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직선 연결선 606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65142" y="5627772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직선 연결선 607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91721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직선 연결선 608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27462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직선 연결선 609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99537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직선 연결선 610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59863" y="5627772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직선 연결선 611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69620" y="5627772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34085" y="5627772"/>
              <a:ext cx="29068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직선 연결선 613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60664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직선 연결선 614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2740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직선 연결선 615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2983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직선 연결선 616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40555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직선 연결선 617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76295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직선 연결선 618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48371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직선 연결선 619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65943" y="5627772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직선 연결선 620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1682" y="5627772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직선 연결선 621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52848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직선 연결선 622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17109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직선 연결선 623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17910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직선 연결선 624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35482" y="5627772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직선 연결선 625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07557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직선 연결선 626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79633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직선 연결선 627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51709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직선 연결선 628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05617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직선 연결선 629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41356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직선 연결선 630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13432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직선 연결선 631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85507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직선 연결선 632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64002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직선 연결선 633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91926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직선 연결선 634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21248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직선 연결선 635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3323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직선 연결선 636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9063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직선 연결선 637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4803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직선 연결선 638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44694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직선 연결선 639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62265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직선 연결선 640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16173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직선 연결선 641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8249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직선 연결선 642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3989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직선 연결선 643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9729" y="5627772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직선 연결선 644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86308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직선 연결선 645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2049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직선 연결선 646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4124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직선 연결선 647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08954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직선 연결선 648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36879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직선 연결선 649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28672" y="5627772"/>
              <a:ext cx="29068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직선 연결선 650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55251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직선 연결선 651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27327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직선 연결선 652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7570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직선 연결선 653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5142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직선 연결선 654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70882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직선 연결선 655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2958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직선 연결선 656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0530" y="5627772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직선 연결선 657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6269" y="5627772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직선 연결선 658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47435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직선 연결선 659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11696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직선 연결선 660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58589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직선 연결선 661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86513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직선 연결선 662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93137" y="5627772"/>
              <a:ext cx="36335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직선 연결선 663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74373" y="5627772"/>
              <a:ext cx="50870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직선 연결선 664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91945" y="5627772"/>
              <a:ext cx="581372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09364" y="5627772"/>
              <a:ext cx="254350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5104" y="5627772"/>
              <a:ext cx="29068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직선 연결선 667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4508" y="5627772"/>
              <a:ext cx="39969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직선 연결선 668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5590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직선 연결선 669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43163" y="5627772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직선 연결선 670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3406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직선 연결선 671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8236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직선 연결선 672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57993" y="5627772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직선 연결선 673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31466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직선 연결선 674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49037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직선 연결선 675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02945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직선 연결선 676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5021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직선 연결선 677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0760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직선 연결선 678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46501" y="5627772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직선 연결선 679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3080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직선 연결선 680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08820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직선 연결선 681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80895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직선 연결선 682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221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직선 연결선 683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50978" y="5627772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직선 연결선 684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15443" y="5627772"/>
              <a:ext cx="29068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직선 연결선 685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2022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직선 연결선 686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4098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직선 연결선 687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342" y="5627772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직선 연결선 688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21914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직선 연결선 689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57653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직선 연결선 690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29729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직선 연결선 691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7302" y="5627772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직선 연결선 692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83041" y="5627772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직선 연결선 693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34207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직선 연결선 694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8467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직선 연결선 695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9268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직선 연결선 696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16840" y="5627772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직선 연결선 697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8915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직선 연결선 698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60991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직선 연결선 699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3067" y="5627772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직선 연결선 700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45360" y="5627772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직선 연결선 701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73284" y="5627772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4572092" y="1245260"/>
            <a:ext cx="269538" cy="1043560"/>
            <a:chOff x="7345925" y="0"/>
            <a:chExt cx="158506" cy="799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792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BC5A3FC2-D0E7-9E06-33BE-4A3D63F5EB96}"/>
              </a:ext>
            </a:extLst>
          </p:cNvPr>
          <p:cNvGrpSpPr/>
          <p:nvPr/>
        </p:nvGrpSpPr>
        <p:grpSpPr>
          <a:xfrm>
            <a:off x="1723726" y="1494522"/>
            <a:ext cx="5983762" cy="581372"/>
            <a:chOff x="1858495" y="6361965"/>
            <a:chExt cx="5983762" cy="581372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0B90C32-6DB4-DA7D-A2BF-23848BE54CC5}"/>
                </a:ext>
              </a:extLst>
            </p:cNvPr>
            <p:cNvCxnSpPr>
              <a:cxnSpLocks/>
            </p:cNvCxnSpPr>
            <p:nvPr/>
          </p:nvCxnSpPr>
          <p:spPr>
            <a:xfrm>
              <a:off x="1966312" y="6470972"/>
              <a:ext cx="0" cy="36335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A5952C8-53CC-35C9-83F1-849F64D78D4C}"/>
                </a:ext>
              </a:extLst>
            </p:cNvPr>
            <p:cNvCxnSpPr>
              <a:cxnSpLocks/>
            </p:cNvCxnSpPr>
            <p:nvPr/>
          </p:nvCxnSpPr>
          <p:spPr>
            <a:xfrm>
              <a:off x="2020219" y="6398301"/>
              <a:ext cx="0" cy="50870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2BDD810-6311-16EA-692A-C1741B937CB7}"/>
                </a:ext>
              </a:extLst>
            </p:cNvPr>
            <p:cNvCxnSpPr>
              <a:cxnSpLocks/>
            </p:cNvCxnSpPr>
            <p:nvPr/>
          </p:nvCxnSpPr>
          <p:spPr>
            <a:xfrm>
              <a:off x="2074126" y="6361965"/>
              <a:ext cx="0" cy="58137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06F9C26-BD5D-390B-A78B-0B3594AE0994}"/>
                </a:ext>
              </a:extLst>
            </p:cNvPr>
            <p:cNvCxnSpPr>
              <a:cxnSpLocks/>
            </p:cNvCxnSpPr>
            <p:nvPr/>
          </p:nvCxnSpPr>
          <p:spPr>
            <a:xfrm>
              <a:off x="2128035" y="6525476"/>
              <a:ext cx="0" cy="25435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850F740-A46C-E855-2323-630669303D19}"/>
                </a:ext>
              </a:extLst>
            </p:cNvPr>
            <p:cNvCxnSpPr>
              <a:cxnSpLocks/>
            </p:cNvCxnSpPr>
            <p:nvPr/>
          </p:nvCxnSpPr>
          <p:spPr>
            <a:xfrm>
              <a:off x="2181943" y="6507308"/>
              <a:ext cx="0" cy="29068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C78F1AD-9489-734F-7BBB-FAC6BCA61700}"/>
                </a:ext>
              </a:extLst>
            </p:cNvPr>
            <p:cNvCxnSpPr>
              <a:cxnSpLocks/>
            </p:cNvCxnSpPr>
            <p:nvPr/>
          </p:nvCxnSpPr>
          <p:spPr>
            <a:xfrm>
              <a:off x="2235850" y="6452805"/>
              <a:ext cx="0" cy="39969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9803C10-FC84-AA55-A079-85AE6CBED396}"/>
                </a:ext>
              </a:extLst>
            </p:cNvPr>
            <p:cNvCxnSpPr>
              <a:cxnSpLocks/>
            </p:cNvCxnSpPr>
            <p:nvPr/>
          </p:nvCxnSpPr>
          <p:spPr>
            <a:xfrm>
              <a:off x="2289758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42D4AF6-2724-8D34-1C0C-01283DD12675}"/>
                </a:ext>
              </a:extLst>
            </p:cNvPr>
            <p:cNvCxnSpPr>
              <a:cxnSpLocks/>
            </p:cNvCxnSpPr>
            <p:nvPr/>
          </p:nvCxnSpPr>
          <p:spPr>
            <a:xfrm>
              <a:off x="2343665" y="6543644"/>
              <a:ext cx="0" cy="218014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2E52D1-A09F-0653-8271-6BC38E79A8D1}"/>
                </a:ext>
              </a:extLst>
            </p:cNvPr>
            <p:cNvCxnSpPr>
              <a:cxnSpLocks/>
            </p:cNvCxnSpPr>
            <p:nvPr/>
          </p:nvCxnSpPr>
          <p:spPr>
            <a:xfrm>
              <a:off x="2397573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47C7594-8D80-EC40-C48A-9F84FDE422A6}"/>
                </a:ext>
              </a:extLst>
            </p:cNvPr>
            <p:cNvCxnSpPr>
              <a:cxnSpLocks/>
            </p:cNvCxnSpPr>
            <p:nvPr/>
          </p:nvCxnSpPr>
          <p:spPr>
            <a:xfrm>
              <a:off x="1912404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4D1A6D8-DB1D-F137-F0D6-A81A323F797A}"/>
                </a:ext>
              </a:extLst>
            </p:cNvPr>
            <p:cNvCxnSpPr>
              <a:cxnSpLocks/>
            </p:cNvCxnSpPr>
            <p:nvPr/>
          </p:nvCxnSpPr>
          <p:spPr>
            <a:xfrm>
              <a:off x="1858495" y="6543644"/>
              <a:ext cx="0" cy="218014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64CDB07-E973-25A3-BF4C-6B5B9B550B64}"/>
                </a:ext>
              </a:extLst>
            </p:cNvPr>
            <p:cNvCxnSpPr>
              <a:cxnSpLocks/>
            </p:cNvCxnSpPr>
            <p:nvPr/>
          </p:nvCxnSpPr>
          <p:spPr>
            <a:xfrm>
              <a:off x="2559297" y="6616316"/>
              <a:ext cx="0" cy="7267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D2023B-BC97-C004-8ACD-E6C861C3DC24}"/>
                </a:ext>
              </a:extLst>
            </p:cNvPr>
            <p:cNvCxnSpPr>
              <a:cxnSpLocks/>
            </p:cNvCxnSpPr>
            <p:nvPr/>
          </p:nvCxnSpPr>
          <p:spPr>
            <a:xfrm>
              <a:off x="2613204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8CDD73C-BB2E-4F1B-A4FD-F5D32C1BD9F8}"/>
                </a:ext>
              </a:extLst>
            </p:cNvPr>
            <p:cNvCxnSpPr>
              <a:cxnSpLocks/>
            </p:cNvCxnSpPr>
            <p:nvPr/>
          </p:nvCxnSpPr>
          <p:spPr>
            <a:xfrm>
              <a:off x="2667112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750BF8C-427A-3989-C5E6-EE73C9CF1981}"/>
                </a:ext>
              </a:extLst>
            </p:cNvPr>
            <p:cNvCxnSpPr>
              <a:cxnSpLocks/>
            </p:cNvCxnSpPr>
            <p:nvPr/>
          </p:nvCxnSpPr>
          <p:spPr>
            <a:xfrm>
              <a:off x="2721020" y="6598147"/>
              <a:ext cx="0" cy="10900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F8FB583-3894-B8E3-986B-6A032AF2B05B}"/>
                </a:ext>
              </a:extLst>
            </p:cNvPr>
            <p:cNvCxnSpPr>
              <a:cxnSpLocks/>
            </p:cNvCxnSpPr>
            <p:nvPr/>
          </p:nvCxnSpPr>
          <p:spPr>
            <a:xfrm>
              <a:off x="2774928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49D52FB-B213-2770-AB96-D770E339CEF1}"/>
                </a:ext>
              </a:extLst>
            </p:cNvPr>
            <p:cNvCxnSpPr>
              <a:cxnSpLocks/>
            </p:cNvCxnSpPr>
            <p:nvPr/>
          </p:nvCxnSpPr>
          <p:spPr>
            <a:xfrm>
              <a:off x="2828836" y="6561812"/>
              <a:ext cx="0" cy="18167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A2E3B4E-F8D3-63A6-27CF-46EFD6C8BA5B}"/>
                </a:ext>
              </a:extLst>
            </p:cNvPr>
            <p:cNvCxnSpPr>
              <a:cxnSpLocks/>
            </p:cNvCxnSpPr>
            <p:nvPr/>
          </p:nvCxnSpPr>
          <p:spPr>
            <a:xfrm>
              <a:off x="2882743" y="6634483"/>
              <a:ext cx="0" cy="3633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B8A689-DE75-3750-A1AC-BB550484A14A}"/>
                </a:ext>
              </a:extLst>
            </p:cNvPr>
            <p:cNvCxnSpPr>
              <a:cxnSpLocks/>
            </p:cNvCxnSpPr>
            <p:nvPr/>
          </p:nvCxnSpPr>
          <p:spPr>
            <a:xfrm>
              <a:off x="2936652" y="6616316"/>
              <a:ext cx="0" cy="7267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FB369A2-DF08-6B78-BD71-FF9B2AEB4D0E}"/>
                </a:ext>
              </a:extLst>
            </p:cNvPr>
            <p:cNvCxnSpPr>
              <a:cxnSpLocks/>
            </p:cNvCxnSpPr>
            <p:nvPr/>
          </p:nvCxnSpPr>
          <p:spPr>
            <a:xfrm>
              <a:off x="2990559" y="6634483"/>
              <a:ext cx="0" cy="3633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2B13CEE-E19F-C9F6-26F3-5C07DA04102B}"/>
                </a:ext>
              </a:extLst>
            </p:cNvPr>
            <p:cNvCxnSpPr>
              <a:cxnSpLocks/>
            </p:cNvCxnSpPr>
            <p:nvPr/>
          </p:nvCxnSpPr>
          <p:spPr>
            <a:xfrm>
              <a:off x="2505389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0AE2D72-2A84-919C-A760-CFBEE0D2C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51481" y="6543644"/>
              <a:ext cx="0" cy="218014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1F648E2-C528-E695-F40F-E416E2D4C1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2283" y="6507308"/>
              <a:ext cx="0" cy="29068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4DFE485-BF6B-6BAB-F8F7-70971EFD8E27}"/>
                </a:ext>
              </a:extLst>
            </p:cNvPr>
            <p:cNvCxnSpPr>
              <a:cxnSpLocks/>
            </p:cNvCxnSpPr>
            <p:nvPr/>
          </p:nvCxnSpPr>
          <p:spPr>
            <a:xfrm>
              <a:off x="3206190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D1F3A45-9508-02A0-81FD-ACA7B87E010A}"/>
                </a:ext>
              </a:extLst>
            </p:cNvPr>
            <p:cNvCxnSpPr>
              <a:cxnSpLocks/>
            </p:cNvCxnSpPr>
            <p:nvPr/>
          </p:nvCxnSpPr>
          <p:spPr>
            <a:xfrm>
              <a:off x="3260098" y="6598147"/>
              <a:ext cx="0" cy="10900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D47DFBD-6347-5CB4-57DB-BB71F6AEB020}"/>
                </a:ext>
              </a:extLst>
            </p:cNvPr>
            <p:cNvCxnSpPr>
              <a:cxnSpLocks/>
            </p:cNvCxnSpPr>
            <p:nvPr/>
          </p:nvCxnSpPr>
          <p:spPr>
            <a:xfrm>
              <a:off x="3314005" y="6634483"/>
              <a:ext cx="0" cy="3633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E3D2848-0D8C-817F-9B88-FC6CED80278A}"/>
                </a:ext>
              </a:extLst>
            </p:cNvPr>
            <p:cNvCxnSpPr>
              <a:cxnSpLocks/>
            </p:cNvCxnSpPr>
            <p:nvPr/>
          </p:nvCxnSpPr>
          <p:spPr>
            <a:xfrm>
              <a:off x="3367913" y="6598147"/>
              <a:ext cx="0" cy="10900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7F4BAFF-D096-D35F-095C-4DF2D40A30D2}"/>
                </a:ext>
              </a:extLst>
            </p:cNvPr>
            <p:cNvCxnSpPr>
              <a:cxnSpLocks/>
            </p:cNvCxnSpPr>
            <p:nvPr/>
          </p:nvCxnSpPr>
          <p:spPr>
            <a:xfrm>
              <a:off x="3421821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86650CE-76B2-5D62-0FC3-698C6E1A8B12}"/>
                </a:ext>
              </a:extLst>
            </p:cNvPr>
            <p:cNvCxnSpPr>
              <a:cxnSpLocks/>
            </p:cNvCxnSpPr>
            <p:nvPr/>
          </p:nvCxnSpPr>
          <p:spPr>
            <a:xfrm>
              <a:off x="3475729" y="6598147"/>
              <a:ext cx="0" cy="10900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C45944C-8FCD-04A6-BD58-B80A65D966A8}"/>
                </a:ext>
              </a:extLst>
            </p:cNvPr>
            <p:cNvCxnSpPr>
              <a:cxnSpLocks/>
            </p:cNvCxnSpPr>
            <p:nvPr/>
          </p:nvCxnSpPr>
          <p:spPr>
            <a:xfrm>
              <a:off x="3529637" y="6561812"/>
              <a:ext cx="0" cy="18167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2E22C3C-AC15-19D6-D168-9F03BBBE6F33}"/>
                </a:ext>
              </a:extLst>
            </p:cNvPr>
            <p:cNvCxnSpPr>
              <a:cxnSpLocks/>
            </p:cNvCxnSpPr>
            <p:nvPr/>
          </p:nvCxnSpPr>
          <p:spPr>
            <a:xfrm>
              <a:off x="3583543" y="6543644"/>
              <a:ext cx="0" cy="218014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0B4AD39-D650-7B50-11AD-8173562719A5}"/>
                </a:ext>
              </a:extLst>
            </p:cNvPr>
            <p:cNvCxnSpPr>
              <a:cxnSpLocks/>
            </p:cNvCxnSpPr>
            <p:nvPr/>
          </p:nvCxnSpPr>
          <p:spPr>
            <a:xfrm>
              <a:off x="3098374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3D14FA1-DEBB-AC91-C8C0-278DB45596DC}"/>
                </a:ext>
              </a:extLst>
            </p:cNvPr>
            <p:cNvCxnSpPr>
              <a:cxnSpLocks/>
            </p:cNvCxnSpPr>
            <p:nvPr/>
          </p:nvCxnSpPr>
          <p:spPr>
            <a:xfrm>
              <a:off x="3044467" y="6598147"/>
              <a:ext cx="0" cy="10900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B6A629D-55FD-D70D-1BB1-6FF9644B29C2}"/>
                </a:ext>
              </a:extLst>
            </p:cNvPr>
            <p:cNvCxnSpPr>
              <a:cxnSpLocks/>
            </p:cNvCxnSpPr>
            <p:nvPr/>
          </p:nvCxnSpPr>
          <p:spPr>
            <a:xfrm>
              <a:off x="3745268" y="6598147"/>
              <a:ext cx="0" cy="10900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42D68CE-BB08-4D29-483F-6E52F6768002}"/>
                </a:ext>
              </a:extLst>
            </p:cNvPr>
            <p:cNvCxnSpPr>
              <a:cxnSpLocks/>
            </p:cNvCxnSpPr>
            <p:nvPr/>
          </p:nvCxnSpPr>
          <p:spPr>
            <a:xfrm>
              <a:off x="3799176" y="6561812"/>
              <a:ext cx="0" cy="18167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BFD7EDD-0367-29B1-4A46-2CB2FDF106A9}"/>
                </a:ext>
              </a:extLst>
            </p:cNvPr>
            <p:cNvCxnSpPr>
              <a:cxnSpLocks/>
            </p:cNvCxnSpPr>
            <p:nvPr/>
          </p:nvCxnSpPr>
          <p:spPr>
            <a:xfrm>
              <a:off x="3853083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5F47C68-D199-1ADC-9739-C85913A40413}"/>
                </a:ext>
              </a:extLst>
            </p:cNvPr>
            <p:cNvCxnSpPr>
              <a:cxnSpLocks/>
            </p:cNvCxnSpPr>
            <p:nvPr/>
          </p:nvCxnSpPr>
          <p:spPr>
            <a:xfrm>
              <a:off x="3906991" y="6598147"/>
              <a:ext cx="0" cy="10900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4F31BF5-30F5-EE29-7109-02690B14932C}"/>
                </a:ext>
              </a:extLst>
            </p:cNvPr>
            <p:cNvCxnSpPr>
              <a:cxnSpLocks/>
            </p:cNvCxnSpPr>
            <p:nvPr/>
          </p:nvCxnSpPr>
          <p:spPr>
            <a:xfrm>
              <a:off x="3960899" y="6616316"/>
              <a:ext cx="0" cy="7267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B682ADD-4E3D-EBA7-301B-C8AE8D094531}"/>
                </a:ext>
              </a:extLst>
            </p:cNvPr>
            <p:cNvCxnSpPr>
              <a:cxnSpLocks/>
            </p:cNvCxnSpPr>
            <p:nvPr/>
          </p:nvCxnSpPr>
          <p:spPr>
            <a:xfrm>
              <a:off x="4014807" y="6616316"/>
              <a:ext cx="0" cy="7267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32C71BA-BF64-0CBE-9A66-9FA3ED59593D}"/>
                </a:ext>
              </a:extLst>
            </p:cNvPr>
            <p:cNvCxnSpPr>
              <a:cxnSpLocks/>
            </p:cNvCxnSpPr>
            <p:nvPr/>
          </p:nvCxnSpPr>
          <p:spPr>
            <a:xfrm>
              <a:off x="4068714" y="6598147"/>
              <a:ext cx="0" cy="10900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2418A55-C1F8-BB43-C044-F44B797AF53F}"/>
                </a:ext>
              </a:extLst>
            </p:cNvPr>
            <p:cNvCxnSpPr>
              <a:cxnSpLocks/>
            </p:cNvCxnSpPr>
            <p:nvPr/>
          </p:nvCxnSpPr>
          <p:spPr>
            <a:xfrm>
              <a:off x="4122622" y="6616316"/>
              <a:ext cx="0" cy="7267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8C1B97-F152-04AB-0E95-2667621BC8F4}"/>
                </a:ext>
              </a:extLst>
            </p:cNvPr>
            <p:cNvCxnSpPr>
              <a:cxnSpLocks/>
            </p:cNvCxnSpPr>
            <p:nvPr/>
          </p:nvCxnSpPr>
          <p:spPr>
            <a:xfrm>
              <a:off x="4176529" y="6634483"/>
              <a:ext cx="0" cy="3633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D144403-4A52-75D3-B186-A8C19DE7C816}"/>
                </a:ext>
              </a:extLst>
            </p:cNvPr>
            <p:cNvCxnSpPr>
              <a:cxnSpLocks/>
            </p:cNvCxnSpPr>
            <p:nvPr/>
          </p:nvCxnSpPr>
          <p:spPr>
            <a:xfrm>
              <a:off x="3691360" y="6598147"/>
              <a:ext cx="0" cy="10900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595CFA3-8198-2E9B-427D-D3B0061CCD8F}"/>
                </a:ext>
              </a:extLst>
            </p:cNvPr>
            <p:cNvCxnSpPr>
              <a:cxnSpLocks/>
            </p:cNvCxnSpPr>
            <p:nvPr/>
          </p:nvCxnSpPr>
          <p:spPr>
            <a:xfrm>
              <a:off x="3637452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096EA4-FD56-2F63-ACAC-7589EBE56C3F}"/>
                </a:ext>
              </a:extLst>
            </p:cNvPr>
            <p:cNvCxnSpPr>
              <a:cxnSpLocks/>
            </p:cNvCxnSpPr>
            <p:nvPr/>
          </p:nvCxnSpPr>
          <p:spPr>
            <a:xfrm>
              <a:off x="4230438" y="6616316"/>
              <a:ext cx="0" cy="7267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C37CC6F-FCF8-5E01-5453-361A4FAC120D}"/>
                </a:ext>
              </a:extLst>
            </p:cNvPr>
            <p:cNvCxnSpPr>
              <a:cxnSpLocks/>
            </p:cNvCxnSpPr>
            <p:nvPr/>
          </p:nvCxnSpPr>
          <p:spPr>
            <a:xfrm>
              <a:off x="4284345" y="6634483"/>
              <a:ext cx="0" cy="3633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133607C-1733-7D44-3565-D9C78AC32642}"/>
                </a:ext>
              </a:extLst>
            </p:cNvPr>
            <p:cNvCxnSpPr>
              <a:cxnSpLocks/>
            </p:cNvCxnSpPr>
            <p:nvPr/>
          </p:nvCxnSpPr>
          <p:spPr>
            <a:xfrm>
              <a:off x="4338253" y="6616316"/>
              <a:ext cx="0" cy="7267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82A41DF-011B-E3F6-7094-8E06AD5A12BF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61" y="6598147"/>
              <a:ext cx="0" cy="10900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1CE9ACB-C988-0D63-F074-EF6A64C0D483}"/>
                </a:ext>
              </a:extLst>
            </p:cNvPr>
            <p:cNvCxnSpPr>
              <a:cxnSpLocks/>
            </p:cNvCxnSpPr>
            <p:nvPr/>
          </p:nvCxnSpPr>
          <p:spPr>
            <a:xfrm>
              <a:off x="4553884" y="6616317"/>
              <a:ext cx="0" cy="72669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974FECB-DF90-71B9-D5F8-F0795B74465D}"/>
                </a:ext>
              </a:extLst>
            </p:cNvPr>
            <p:cNvCxnSpPr>
              <a:cxnSpLocks/>
            </p:cNvCxnSpPr>
            <p:nvPr/>
          </p:nvCxnSpPr>
          <p:spPr>
            <a:xfrm>
              <a:off x="4607791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7B3F25E-733B-8A07-A234-BF9B245D6A2A}"/>
                </a:ext>
              </a:extLst>
            </p:cNvPr>
            <p:cNvCxnSpPr>
              <a:cxnSpLocks/>
            </p:cNvCxnSpPr>
            <p:nvPr/>
          </p:nvCxnSpPr>
          <p:spPr>
            <a:xfrm>
              <a:off x="4661699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E460FFE-9B51-6FDB-9AEF-91EA5F89DEAF}"/>
                </a:ext>
              </a:extLst>
            </p:cNvPr>
            <p:cNvCxnSpPr>
              <a:cxnSpLocks/>
            </p:cNvCxnSpPr>
            <p:nvPr/>
          </p:nvCxnSpPr>
          <p:spPr>
            <a:xfrm>
              <a:off x="4715607" y="6598147"/>
              <a:ext cx="0" cy="10900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D34C0FA-CA12-C07E-208F-CB2C358CB151}"/>
                </a:ext>
              </a:extLst>
            </p:cNvPr>
            <p:cNvCxnSpPr>
              <a:cxnSpLocks/>
            </p:cNvCxnSpPr>
            <p:nvPr/>
          </p:nvCxnSpPr>
          <p:spPr>
            <a:xfrm>
              <a:off x="4769515" y="6579980"/>
              <a:ext cx="0" cy="145342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7E0E9B1-4AD3-B5D3-6487-23EB49D313C8}"/>
                </a:ext>
              </a:extLst>
            </p:cNvPr>
            <p:cNvCxnSpPr>
              <a:cxnSpLocks/>
            </p:cNvCxnSpPr>
            <p:nvPr/>
          </p:nvCxnSpPr>
          <p:spPr>
            <a:xfrm>
              <a:off x="4823423" y="6561812"/>
              <a:ext cx="0" cy="181678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14EBD2E4-8048-834B-BBD0-6CC7D6B4A082}"/>
                </a:ext>
              </a:extLst>
            </p:cNvPr>
            <p:cNvCxnSpPr>
              <a:cxnSpLocks/>
            </p:cNvCxnSpPr>
            <p:nvPr/>
          </p:nvCxnSpPr>
          <p:spPr>
            <a:xfrm>
              <a:off x="4877330" y="6634483"/>
              <a:ext cx="0" cy="3633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6831685-E092-75E1-11D4-32B1144054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94903" y="6652651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41F2E11-D0D1-A37D-2957-366533E57E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6978" y="6652651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0C38C20-0958-F522-7FAD-1D121B791EE7}"/>
                </a:ext>
              </a:extLst>
            </p:cNvPr>
            <p:cNvCxnSpPr>
              <a:cxnSpLocks/>
            </p:cNvCxnSpPr>
            <p:nvPr/>
          </p:nvCxnSpPr>
          <p:spPr>
            <a:xfrm>
              <a:off x="4499976" y="6634483"/>
              <a:ext cx="0" cy="3633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직선 연결선 447">
              <a:extLst>
                <a:ext uri="{FF2B5EF4-FFF2-40B4-BE49-F238E27FC236}">
                  <a16:creationId xmlns:a16="http://schemas.microsoft.com/office/drawing/2014/main" id="{8653472E-1339-AA2F-F2DF-999E8233972B}"/>
                </a:ext>
              </a:extLst>
            </p:cNvPr>
            <p:cNvCxnSpPr>
              <a:cxnSpLocks/>
            </p:cNvCxnSpPr>
            <p:nvPr/>
          </p:nvCxnSpPr>
          <p:spPr>
            <a:xfrm>
              <a:off x="4446069" y="6616316"/>
              <a:ext cx="0" cy="7267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>
              <a:extLst>
                <a:ext uri="{FF2B5EF4-FFF2-40B4-BE49-F238E27FC236}">
                  <a16:creationId xmlns:a16="http://schemas.microsoft.com/office/drawing/2014/main" id="{2AD2936A-7DAE-4C69-E759-CC68F42DCF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01526" y="6652651"/>
              <a:ext cx="29068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직선 연결선 449">
              <a:extLst>
                <a:ext uri="{FF2B5EF4-FFF2-40B4-BE49-F238E27FC236}">
                  <a16:creationId xmlns:a16="http://schemas.microsoft.com/office/drawing/2014/main" id="{31D90251-61C0-EBB9-A9CD-D7E306FC19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28105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직선 연결선 450">
              <a:extLst>
                <a:ext uri="{FF2B5EF4-FFF2-40B4-BE49-F238E27FC236}">
                  <a16:creationId xmlns:a16="http://schemas.microsoft.com/office/drawing/2014/main" id="{8F9315F5-BA0A-F3F2-BAD4-A1403EB651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00181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781275CB-3719-8372-5DEA-B1270EA2764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90424" y="6652651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EBD25633-E3E0-B921-0403-350F582D0F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07996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직선 연결선 453">
              <a:extLst>
                <a:ext uri="{FF2B5EF4-FFF2-40B4-BE49-F238E27FC236}">
                  <a16:creationId xmlns:a16="http://schemas.microsoft.com/office/drawing/2014/main" id="{4A700B38-202F-B1F6-0985-A3E5B4693B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43736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직선 연결선 454">
              <a:extLst>
                <a:ext uri="{FF2B5EF4-FFF2-40B4-BE49-F238E27FC236}">
                  <a16:creationId xmlns:a16="http://schemas.microsoft.com/office/drawing/2014/main" id="{AA821C74-5BAB-D84E-16E9-35BF63EAE3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15812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1EC7C356-3085-969C-2B0B-7E939E4140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33384" y="6652651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A7722207-B5C0-9472-B4B6-22E78960BE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69123" y="6652651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직선 연결선 457">
              <a:extLst>
                <a:ext uri="{FF2B5EF4-FFF2-40B4-BE49-F238E27FC236}">
                  <a16:creationId xmlns:a16="http://schemas.microsoft.com/office/drawing/2014/main" id="{2236E285-B9B6-7245-8C55-732D9DC08F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0289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37F4FC62-D565-0063-86CC-705A3D9CF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84550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9DA2E2D6-8CDC-3664-2C72-322930D07A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1443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직선 연결선 460">
              <a:extLst>
                <a:ext uri="{FF2B5EF4-FFF2-40B4-BE49-F238E27FC236}">
                  <a16:creationId xmlns:a16="http://schemas.microsoft.com/office/drawing/2014/main" id="{58445CA1-23B0-9B69-3AD9-A7977E1C5B4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59367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40BABD64-436D-7DD1-E54F-9D791FB804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65991" y="6652651"/>
              <a:ext cx="36335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직선 연결선 462">
              <a:extLst>
                <a:ext uri="{FF2B5EF4-FFF2-40B4-BE49-F238E27FC236}">
                  <a16:creationId xmlns:a16="http://schemas.microsoft.com/office/drawing/2014/main" id="{09AE409C-1039-409C-7834-C8E9262AB9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7227" y="6652651"/>
              <a:ext cx="50870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직선 연결선 463">
              <a:extLst>
                <a:ext uri="{FF2B5EF4-FFF2-40B4-BE49-F238E27FC236}">
                  <a16:creationId xmlns:a16="http://schemas.microsoft.com/office/drawing/2014/main" id="{0B7FEE9C-683A-EABF-0168-CEB2254821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64799" y="6652651"/>
              <a:ext cx="581372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DFF4E99C-A788-2700-2D2F-425A94F977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82218" y="6652651"/>
              <a:ext cx="254350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직선 연결선 465">
              <a:extLst>
                <a:ext uri="{FF2B5EF4-FFF2-40B4-BE49-F238E27FC236}">
                  <a16:creationId xmlns:a16="http://schemas.microsoft.com/office/drawing/2014/main" id="{786C9E10-94ED-DCAB-19E7-5DF45A3EE0B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17958" y="6652651"/>
              <a:ext cx="29068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0EDDCBBA-B691-A362-1E51-6DA78F2A99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17362" y="6652651"/>
              <a:ext cx="39969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949F2BF7-BD1F-71B4-4E9C-9010A32C00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8444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직선 연결선 468">
              <a:extLst>
                <a:ext uri="{FF2B5EF4-FFF2-40B4-BE49-F238E27FC236}">
                  <a16:creationId xmlns:a16="http://schemas.microsoft.com/office/drawing/2014/main" id="{A5EC4D2B-CB51-98B1-BA95-6D11CFE56F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6017" y="6652651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4ED950D7-1E5F-CA21-8D59-BF6CFD6742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06260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F89D0FF6-C5AF-83F3-AA88-5A8D5883A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1090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2DF34AF4-D55F-5D72-88F5-A55788A846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0847" y="6652651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8C48695A-AED2-A192-EA35-16B3A4C90E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04320" y="6652651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02604E03-5D82-5C8A-F7E3-3742C98150C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21891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EE8FD42-F72E-834C-D63F-95FF433C37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5799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3C788625-3AE6-FBAB-1FD1-DD69C27662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47875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580D51B1-B4CA-6F79-DCAB-8E371D6A47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83614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2C827B3B-F48D-401B-0500-324FC557492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19355" y="6652651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7CF3AC1F-E9A7-214F-F047-4C134A1238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5934" y="6652651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직선 연결선 479">
              <a:extLst>
                <a:ext uri="{FF2B5EF4-FFF2-40B4-BE49-F238E27FC236}">
                  <a16:creationId xmlns:a16="http://schemas.microsoft.com/office/drawing/2014/main" id="{74BC52AC-6903-E1B7-04E9-08B7EFBDD2E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81674" y="6652651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직선 연결선 481">
              <a:extLst>
                <a:ext uri="{FF2B5EF4-FFF2-40B4-BE49-F238E27FC236}">
                  <a16:creationId xmlns:a16="http://schemas.microsoft.com/office/drawing/2014/main" id="{D5EF0E9D-88AA-5214-A744-B75DCE5620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53749" y="6652651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직선 연결선 482">
              <a:extLst>
                <a:ext uri="{FF2B5EF4-FFF2-40B4-BE49-F238E27FC236}">
                  <a16:creationId xmlns:a16="http://schemas.microsoft.com/office/drawing/2014/main" id="{69B24661-5962-3D1D-A502-6DFEB85FCA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4075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직선 연결선 489">
              <a:extLst>
                <a:ext uri="{FF2B5EF4-FFF2-40B4-BE49-F238E27FC236}">
                  <a16:creationId xmlns:a16="http://schemas.microsoft.com/office/drawing/2014/main" id="{D3B41986-1D2A-F5F8-13F0-590C9FB5A9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3832" y="6652651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직선 연결선 490">
              <a:extLst>
                <a:ext uri="{FF2B5EF4-FFF2-40B4-BE49-F238E27FC236}">
                  <a16:creationId xmlns:a16="http://schemas.microsoft.com/office/drawing/2014/main" id="{82632E6C-D8E3-1B9C-B27C-DA694386A7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88297" y="6652651"/>
              <a:ext cx="29068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직선 연결선 491">
              <a:extLst>
                <a:ext uri="{FF2B5EF4-FFF2-40B4-BE49-F238E27FC236}">
                  <a16:creationId xmlns:a16="http://schemas.microsoft.com/office/drawing/2014/main" id="{267D81DC-8587-F1E9-A359-8125518DA0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14876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15ADA6F5-8F4A-B82A-0BCB-E7DBA656BA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86952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CFE760BD-3ABC-AE45-94CF-F574E5FF92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77196" y="6652651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직선 연결선 494">
              <a:extLst>
                <a:ext uri="{FF2B5EF4-FFF2-40B4-BE49-F238E27FC236}">
                  <a16:creationId xmlns:a16="http://schemas.microsoft.com/office/drawing/2014/main" id="{6A7545EE-80AF-6D47-314F-E036E483B6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4768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직선 연결선 495">
              <a:extLst>
                <a:ext uri="{FF2B5EF4-FFF2-40B4-BE49-F238E27FC236}">
                  <a16:creationId xmlns:a16="http://schemas.microsoft.com/office/drawing/2014/main" id="{1651EDE4-070D-F219-E78D-0D30F2B3E8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30507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직선 연결선 496">
              <a:extLst>
                <a:ext uri="{FF2B5EF4-FFF2-40B4-BE49-F238E27FC236}">
                  <a16:creationId xmlns:a16="http://schemas.microsoft.com/office/drawing/2014/main" id="{1E9B44D4-95BD-F073-167A-D23BB56277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2583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직선 연결선 497">
              <a:extLst>
                <a:ext uri="{FF2B5EF4-FFF2-40B4-BE49-F238E27FC236}">
                  <a16:creationId xmlns:a16="http://schemas.microsoft.com/office/drawing/2014/main" id="{61DF29E6-0DEA-57F4-93F7-4E9FD307EC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20156" y="6652651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직선 연결선 498">
              <a:extLst>
                <a:ext uri="{FF2B5EF4-FFF2-40B4-BE49-F238E27FC236}">
                  <a16:creationId xmlns:a16="http://schemas.microsoft.com/office/drawing/2014/main" id="{D6BFEDAD-0544-EEAE-D218-FEFA177935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55895" y="6652651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0F62D92A-AA4E-5000-81F8-958895F38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7061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146BBD91-356E-5485-045D-743C1D41ED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1321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직선 연결선 501">
              <a:extLst>
                <a:ext uri="{FF2B5EF4-FFF2-40B4-BE49-F238E27FC236}">
                  <a16:creationId xmlns:a16="http://schemas.microsoft.com/office/drawing/2014/main" id="{53061CC3-203B-CE17-E6CF-739A753687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122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42ADAA17-E6C9-F0F4-7DD9-FCFA5B87A9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89694" y="6652651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직선 연결선 503">
              <a:extLst>
                <a:ext uri="{FF2B5EF4-FFF2-40B4-BE49-F238E27FC236}">
                  <a16:creationId xmlns:a16="http://schemas.microsoft.com/office/drawing/2014/main" id="{3CE7A330-B9D5-5D7B-3227-5BF99A0570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61769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직선 연결선 504">
              <a:extLst>
                <a:ext uri="{FF2B5EF4-FFF2-40B4-BE49-F238E27FC236}">
                  <a16:creationId xmlns:a16="http://schemas.microsoft.com/office/drawing/2014/main" id="{3786332D-5125-6628-D1AE-9D49E13A29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3845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연결선 505">
              <a:extLst>
                <a:ext uri="{FF2B5EF4-FFF2-40B4-BE49-F238E27FC236}">
                  <a16:creationId xmlns:a16="http://schemas.microsoft.com/office/drawing/2014/main" id="{A31A697E-ED3B-9B68-8ECE-582A1F5D79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805921" y="6652651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직선 연결선 506">
              <a:extLst>
                <a:ext uri="{FF2B5EF4-FFF2-40B4-BE49-F238E27FC236}">
                  <a16:creationId xmlns:a16="http://schemas.microsoft.com/office/drawing/2014/main" id="{E7A684F8-A137-2515-22B6-2B89990C1C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8214" y="6652651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직선 연결선 507">
              <a:extLst>
                <a:ext uri="{FF2B5EF4-FFF2-40B4-BE49-F238E27FC236}">
                  <a16:creationId xmlns:a16="http://schemas.microsoft.com/office/drawing/2014/main" id="{B5629FE6-8DF5-5FF7-399B-2C90BAE7B9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46138" y="6652651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006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1" y="1405648"/>
            <a:ext cx="4520036" cy="3172448"/>
          </a:xfrm>
          <a:prstGeom prst="rect">
            <a:avLst/>
          </a:prstGeom>
        </p:spPr>
      </p:pic>
      <p:sp>
        <p:nvSpPr>
          <p:cNvPr id="22" name="Google Shape;635;p31"/>
          <p:cNvSpPr txBox="1">
            <a:spLocks/>
          </p:cNvSpPr>
          <p:nvPr/>
        </p:nvSpPr>
        <p:spPr>
          <a:xfrm>
            <a:off x="5048162" y="1816328"/>
            <a:ext cx="3595093" cy="37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가지 상태로 진행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Google Shape;635;p31">
            <a:extLst>
              <a:ext uri="{FF2B5EF4-FFF2-40B4-BE49-F238E27FC236}">
                <a16:creationId xmlns:a16="http://schemas.microsoft.com/office/drawing/2014/main" id="{E39E8B67-BACA-E61B-DF3D-4EFD3B5AE541}"/>
              </a:ext>
            </a:extLst>
          </p:cNvPr>
          <p:cNvSpPr txBox="1">
            <a:spLocks/>
          </p:cNvSpPr>
          <p:nvPr/>
        </p:nvSpPr>
        <p:spPr>
          <a:xfrm>
            <a:off x="6327814" y="2269676"/>
            <a:ext cx="1035785" cy="71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노래 재생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Music</a:t>
            </a:r>
          </a:p>
        </p:txBody>
      </p:sp>
      <p:sp>
        <p:nvSpPr>
          <p:cNvPr id="4" name="Google Shape;635;p31">
            <a:extLst>
              <a:ext uri="{FF2B5EF4-FFF2-40B4-BE49-F238E27FC236}">
                <a16:creationId xmlns:a16="http://schemas.microsoft.com/office/drawing/2014/main" id="{00EEC7C2-B37C-E9DB-F4DC-A263E8BF86EB}"/>
              </a:ext>
            </a:extLst>
          </p:cNvPr>
          <p:cNvSpPr txBox="1">
            <a:spLocks/>
          </p:cNvSpPr>
          <p:nvPr/>
        </p:nvSpPr>
        <p:spPr>
          <a:xfrm>
            <a:off x="7692705" y="2274549"/>
            <a:ext cx="974599" cy="71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ko-KR" altLang="en-US" sz="1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사연 낭독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Story</a:t>
            </a:r>
          </a:p>
        </p:txBody>
      </p:sp>
      <p:sp>
        <p:nvSpPr>
          <p:cNvPr id="5" name="Google Shape;635;p31">
            <a:extLst>
              <a:ext uri="{FF2B5EF4-FFF2-40B4-BE49-F238E27FC236}">
                <a16:creationId xmlns:a16="http://schemas.microsoft.com/office/drawing/2014/main" id="{96B020CF-8E4C-58BE-EAD8-CA063EF630F7}"/>
              </a:ext>
            </a:extLst>
          </p:cNvPr>
          <p:cNvSpPr txBox="1">
            <a:spLocks/>
          </p:cNvSpPr>
          <p:nvPr/>
        </p:nvSpPr>
        <p:spPr>
          <a:xfrm>
            <a:off x="5131686" y="2274549"/>
            <a:ext cx="963480" cy="71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 반응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Chat</a:t>
            </a:r>
          </a:p>
        </p:txBody>
      </p:sp>
      <p:sp>
        <p:nvSpPr>
          <p:cNvPr id="6" name="Google Shape;635;p31">
            <a:extLst>
              <a:ext uri="{FF2B5EF4-FFF2-40B4-BE49-F238E27FC236}">
                <a16:creationId xmlns:a16="http://schemas.microsoft.com/office/drawing/2014/main" id="{A482CB2C-4DCC-6BF4-3335-082C3AFA6424}"/>
              </a:ext>
            </a:extLst>
          </p:cNvPr>
          <p:cNvSpPr txBox="1">
            <a:spLocks/>
          </p:cNvSpPr>
          <p:nvPr/>
        </p:nvSpPr>
        <p:spPr>
          <a:xfrm>
            <a:off x="5048161" y="3226028"/>
            <a:ext cx="3595093" cy="37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기능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Google Shape;635;p31">
            <a:extLst>
              <a:ext uri="{FF2B5EF4-FFF2-40B4-BE49-F238E27FC236}">
                <a16:creationId xmlns:a16="http://schemas.microsoft.com/office/drawing/2014/main" id="{8E6B2B5C-BDAF-EF74-1FFC-6766FB477173}"/>
              </a:ext>
            </a:extLst>
          </p:cNvPr>
          <p:cNvSpPr txBox="1">
            <a:spLocks/>
          </p:cNvSpPr>
          <p:nvPr/>
        </p:nvSpPr>
        <p:spPr>
          <a:xfrm>
            <a:off x="5131686" y="3679376"/>
            <a:ext cx="901301" cy="71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Chatting</a:t>
            </a:r>
          </a:p>
        </p:txBody>
      </p:sp>
      <p:sp>
        <p:nvSpPr>
          <p:cNvPr id="8" name="Google Shape;635;p31">
            <a:extLst>
              <a:ext uri="{FF2B5EF4-FFF2-40B4-BE49-F238E27FC236}">
                <a16:creationId xmlns:a16="http://schemas.microsoft.com/office/drawing/2014/main" id="{0E2B96B7-518D-7757-8E5C-70FFBDF3A62E}"/>
              </a:ext>
            </a:extLst>
          </p:cNvPr>
          <p:cNvSpPr txBox="1">
            <a:spLocks/>
          </p:cNvSpPr>
          <p:nvPr/>
        </p:nvSpPr>
        <p:spPr>
          <a:xfrm>
            <a:off x="6059895" y="3679376"/>
            <a:ext cx="1571624" cy="71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노래 신청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Music Request</a:t>
            </a:r>
          </a:p>
        </p:txBody>
      </p:sp>
      <p:sp>
        <p:nvSpPr>
          <p:cNvPr id="9" name="Google Shape;635;p31">
            <a:extLst>
              <a:ext uri="{FF2B5EF4-FFF2-40B4-BE49-F238E27FC236}">
                <a16:creationId xmlns:a16="http://schemas.microsoft.com/office/drawing/2014/main" id="{9A7EB3F3-2905-96E8-2CA6-9D84DD83A4AA}"/>
              </a:ext>
            </a:extLst>
          </p:cNvPr>
          <p:cNvSpPr txBox="1">
            <a:spLocks/>
          </p:cNvSpPr>
          <p:nvPr/>
        </p:nvSpPr>
        <p:spPr>
          <a:xfrm>
            <a:off x="7509973" y="3679375"/>
            <a:ext cx="1571624" cy="71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사연 투고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Story Submit</a:t>
            </a:r>
          </a:p>
        </p:txBody>
      </p:sp>
    </p:spTree>
    <p:extLst>
      <p:ext uri="{BB962C8B-B14F-4D97-AF65-F5344CB8AC3E}">
        <p14:creationId xmlns:p14="http://schemas.microsoft.com/office/powerpoint/2010/main" val="44921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1" y="1405648"/>
            <a:ext cx="4520036" cy="3172448"/>
          </a:xfrm>
          <a:prstGeom prst="rect">
            <a:avLst/>
          </a:prstGeom>
        </p:spPr>
      </p:pic>
      <p:sp>
        <p:nvSpPr>
          <p:cNvPr id="22" name="Google Shape;635;p31"/>
          <p:cNvSpPr txBox="1">
            <a:spLocks/>
          </p:cNvSpPr>
          <p:nvPr/>
        </p:nvSpPr>
        <p:spPr>
          <a:xfrm>
            <a:off x="5048161" y="1762642"/>
            <a:ext cx="3595093" cy="80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1. 24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무중단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서비스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가지 상태의 로테이션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Google Shape;635;p31">
            <a:extLst>
              <a:ext uri="{FF2B5EF4-FFF2-40B4-BE49-F238E27FC236}">
                <a16:creationId xmlns:a16="http://schemas.microsoft.com/office/drawing/2014/main" id="{27CD85E3-10AE-8D86-E34A-229BDE74D3D4}"/>
              </a:ext>
            </a:extLst>
          </p:cNvPr>
          <p:cNvSpPr txBox="1">
            <a:spLocks/>
          </p:cNvSpPr>
          <p:nvPr/>
        </p:nvSpPr>
        <p:spPr>
          <a:xfrm>
            <a:off x="5048161" y="2641023"/>
            <a:ext cx="3595093" cy="145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츄르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재화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MusiCat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서비스에서 사용되는 재화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종 서비스 이용에 사용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최초 가입 시와 로그인 할 때 획득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57758" y="210989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메인페이지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71" y="1289824"/>
            <a:ext cx="4200036" cy="29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57758" y="210989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메인페이지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71" y="1289824"/>
            <a:ext cx="4200036" cy="2947852"/>
          </a:xfrm>
          <a:prstGeom prst="rect">
            <a:avLst/>
          </a:prstGeom>
        </p:spPr>
      </p:pic>
      <p:sp>
        <p:nvSpPr>
          <p:cNvPr id="8" name="Google Shape;615;p30"/>
          <p:cNvSpPr/>
          <p:nvPr/>
        </p:nvSpPr>
        <p:spPr>
          <a:xfrm>
            <a:off x="4206692" y="1289824"/>
            <a:ext cx="602132" cy="341623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rgbClr val="FF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직선 연결선 4"/>
          <p:cNvCxnSpPr/>
          <p:nvPr/>
        </p:nvCxnSpPr>
        <p:spPr>
          <a:xfrm>
            <a:off x="4808824" y="1460635"/>
            <a:ext cx="22235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032328" y="1371726"/>
            <a:ext cx="1722882" cy="61495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7045436" y="1371726"/>
            <a:ext cx="1820005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상태 </a:t>
            </a:r>
            <a:endParaRPr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7045436" y="1633628"/>
            <a:ext cx="1675870" cy="289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상태 파악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91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메인페이지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71" y="1289824"/>
            <a:ext cx="4200036" cy="2947852"/>
          </a:xfrm>
          <a:prstGeom prst="rect">
            <a:avLst/>
          </a:prstGeom>
        </p:spPr>
      </p:pic>
      <p:sp>
        <p:nvSpPr>
          <p:cNvPr id="8" name="Google Shape;615;p30"/>
          <p:cNvSpPr/>
          <p:nvPr/>
        </p:nvSpPr>
        <p:spPr>
          <a:xfrm>
            <a:off x="3854814" y="1870225"/>
            <a:ext cx="1251758" cy="774501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rgbClr val="FF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993691" y="2091030"/>
            <a:ext cx="1861123" cy="20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08472" y="1800754"/>
            <a:ext cx="1722882" cy="84397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390003" y="1847268"/>
            <a:ext cx="135605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인공 지능 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DJ</a:t>
            </a:r>
            <a:endParaRPr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384288" y="2158740"/>
            <a:ext cx="1675870" cy="1598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상태에 따라 모션 수행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5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메인페이지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71" y="1289824"/>
            <a:ext cx="4200036" cy="2947852"/>
          </a:xfrm>
          <a:prstGeom prst="rect">
            <a:avLst/>
          </a:prstGeom>
        </p:spPr>
      </p:pic>
      <p:sp>
        <p:nvSpPr>
          <p:cNvPr id="8" name="Google Shape;615;p30"/>
          <p:cNvSpPr/>
          <p:nvPr/>
        </p:nvSpPr>
        <p:spPr>
          <a:xfrm>
            <a:off x="2616856" y="3310835"/>
            <a:ext cx="1300995" cy="846168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rgbClr val="FF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직선 연결선 4"/>
          <p:cNvCxnSpPr/>
          <p:nvPr/>
        </p:nvCxnSpPr>
        <p:spPr>
          <a:xfrm>
            <a:off x="2079211" y="3548718"/>
            <a:ext cx="537645" cy="33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81778" y="3142204"/>
            <a:ext cx="1722882" cy="81642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463308" y="3188718"/>
            <a:ext cx="1820005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음악 재생 곡 </a:t>
            </a:r>
            <a:endParaRPr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457594" y="3500190"/>
            <a:ext cx="1675870" cy="1598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재생 중인 음악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08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메인페이지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71" y="1289824"/>
            <a:ext cx="4200036" cy="2947852"/>
          </a:xfrm>
          <a:prstGeom prst="rect">
            <a:avLst/>
          </a:prstGeom>
        </p:spPr>
      </p:pic>
      <p:sp>
        <p:nvSpPr>
          <p:cNvPr id="8" name="Google Shape;615;p30"/>
          <p:cNvSpPr/>
          <p:nvPr/>
        </p:nvSpPr>
        <p:spPr>
          <a:xfrm>
            <a:off x="2616857" y="2763749"/>
            <a:ext cx="1220634" cy="310041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rgbClr val="FF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직선 연결선 4"/>
          <p:cNvCxnSpPr/>
          <p:nvPr/>
        </p:nvCxnSpPr>
        <p:spPr>
          <a:xfrm>
            <a:off x="3837491" y="2822663"/>
            <a:ext cx="32156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053157" y="1887391"/>
            <a:ext cx="1722882" cy="175271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7134688" y="1933905"/>
            <a:ext cx="135605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상호 작용 버튼 </a:t>
            </a:r>
            <a:endParaRPr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7128973" y="2245377"/>
            <a:ext cx="1675870" cy="1598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버튼에 따라 기능 실행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사연 투고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노래 신청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 방법 안내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13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4655"/>
            <a:ext cx="5146279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메인페이지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71" y="1289824"/>
            <a:ext cx="4200036" cy="2947852"/>
          </a:xfrm>
          <a:prstGeom prst="rect">
            <a:avLst/>
          </a:prstGeom>
        </p:spPr>
      </p:pic>
      <p:sp>
        <p:nvSpPr>
          <p:cNvPr id="8" name="Google Shape;615;p30"/>
          <p:cNvSpPr/>
          <p:nvPr/>
        </p:nvSpPr>
        <p:spPr>
          <a:xfrm>
            <a:off x="3986521" y="2884409"/>
            <a:ext cx="2545846" cy="1237531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rgbClr val="FF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6532367" y="3677335"/>
            <a:ext cx="388128" cy="2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920495" y="3305512"/>
            <a:ext cx="1722882" cy="81642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6920495" y="3305512"/>
            <a:ext cx="1820005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상호 작용 보드 </a:t>
            </a:r>
            <a:endParaRPr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6967507" y="3603940"/>
            <a:ext cx="1675870" cy="816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 선택 화면 제공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01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0"/>
          <p:cNvSpPr/>
          <p:nvPr/>
        </p:nvSpPr>
        <p:spPr>
          <a:xfrm>
            <a:off x="4862239" y="1241318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622514" y="2566365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862239" y="2566365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503161" y="2376765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0"/>
          <p:cNvSpPr/>
          <p:nvPr/>
        </p:nvSpPr>
        <p:spPr>
          <a:xfrm>
            <a:off x="252861" y="2376765"/>
            <a:ext cx="739200" cy="7392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0"/>
          <p:cNvSpPr/>
          <p:nvPr/>
        </p:nvSpPr>
        <p:spPr>
          <a:xfrm>
            <a:off x="4503161" y="1051668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0"/>
          <p:cNvSpPr/>
          <p:nvPr/>
        </p:nvSpPr>
        <p:spPr>
          <a:xfrm>
            <a:off x="622514" y="1241318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252861" y="1051668"/>
            <a:ext cx="739200" cy="739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8" name="Google Shape;618;p30"/>
          <p:cNvSpPr txBox="1">
            <a:spLocks noGrp="1"/>
          </p:cNvSpPr>
          <p:nvPr>
            <p:ph type="subTitle" idx="1"/>
          </p:nvPr>
        </p:nvSpPr>
        <p:spPr>
          <a:xfrm>
            <a:off x="1222350" y="2566365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9" name="Google Shape;619;p30"/>
          <p:cNvSpPr txBox="1">
            <a:spLocks noGrp="1"/>
          </p:cNvSpPr>
          <p:nvPr>
            <p:ph type="subTitle" idx="3"/>
          </p:nvPr>
        </p:nvSpPr>
        <p:spPr>
          <a:xfrm>
            <a:off x="1222350" y="2851601"/>
            <a:ext cx="26601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서비스의 기능들 소개</a:t>
            </a:r>
            <a:endParaRPr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0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5462053" y="1241318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배경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1" name="Google Shape;621;p30"/>
          <p:cNvSpPr txBox="1">
            <a:spLocks noGrp="1"/>
          </p:cNvSpPr>
          <p:nvPr>
            <p:ph type="title" idx="5"/>
          </p:nvPr>
        </p:nvSpPr>
        <p:spPr>
          <a:xfrm>
            <a:off x="4503153" y="1147118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2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5462053" y="1526543"/>
            <a:ext cx="26601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서비스의 기획 배경 소개</a:t>
            </a:r>
            <a:endParaRPr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3" name="Google Shape;623;p30"/>
          <p:cNvSpPr txBox="1">
            <a:spLocks noGrp="1"/>
          </p:cNvSpPr>
          <p:nvPr>
            <p:ph type="subTitle" idx="7"/>
          </p:nvPr>
        </p:nvSpPr>
        <p:spPr>
          <a:xfrm>
            <a:off x="1222339" y="1241318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소개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subTitle" idx="9"/>
          </p:nvPr>
        </p:nvSpPr>
        <p:spPr>
          <a:xfrm>
            <a:off x="1222339" y="1526543"/>
            <a:ext cx="26601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및 역할 소개</a:t>
            </a:r>
            <a:endParaRPr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subTitle" idx="13"/>
          </p:nvPr>
        </p:nvSpPr>
        <p:spPr>
          <a:xfrm>
            <a:off x="5462053" y="2566365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차별점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6" name="Google Shape;626;p30"/>
          <p:cNvSpPr txBox="1">
            <a:spLocks noGrp="1"/>
          </p:cNvSpPr>
          <p:nvPr>
            <p:ph type="title" idx="14"/>
          </p:nvPr>
        </p:nvSpPr>
        <p:spPr>
          <a:xfrm>
            <a:off x="4503153" y="247216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27" name="Google Shape;627;p30"/>
          <p:cNvSpPr txBox="1">
            <a:spLocks noGrp="1"/>
          </p:cNvSpPr>
          <p:nvPr>
            <p:ph type="subTitle" idx="15"/>
          </p:nvPr>
        </p:nvSpPr>
        <p:spPr>
          <a:xfrm>
            <a:off x="5462053" y="2851601"/>
            <a:ext cx="26601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서비스와 비교 분석 </a:t>
            </a:r>
            <a:endParaRPr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8" name="Google Shape;628;p30"/>
          <p:cNvSpPr txBox="1">
            <a:spLocks noGrp="1"/>
          </p:cNvSpPr>
          <p:nvPr>
            <p:ph type="title" idx="2"/>
          </p:nvPr>
        </p:nvSpPr>
        <p:spPr>
          <a:xfrm>
            <a:off x="252925" y="247216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33" name="Google Shape;610;p30"/>
          <p:cNvSpPr/>
          <p:nvPr/>
        </p:nvSpPr>
        <p:spPr>
          <a:xfrm>
            <a:off x="622514" y="3933449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611;p30"/>
          <p:cNvSpPr/>
          <p:nvPr/>
        </p:nvSpPr>
        <p:spPr>
          <a:xfrm>
            <a:off x="4862239" y="3933449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612;p30"/>
          <p:cNvSpPr/>
          <p:nvPr/>
        </p:nvSpPr>
        <p:spPr>
          <a:xfrm>
            <a:off x="4503161" y="3743849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13;p30"/>
          <p:cNvSpPr/>
          <p:nvPr/>
        </p:nvSpPr>
        <p:spPr>
          <a:xfrm>
            <a:off x="252861" y="3743849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618;p30"/>
          <p:cNvSpPr txBox="1">
            <a:spLocks/>
          </p:cNvSpPr>
          <p:nvPr/>
        </p:nvSpPr>
        <p:spPr>
          <a:xfrm>
            <a:off x="1222350" y="3933449"/>
            <a:ext cx="2660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</a:p>
        </p:txBody>
      </p:sp>
      <p:sp>
        <p:nvSpPr>
          <p:cNvPr id="38" name="Google Shape;619;p30"/>
          <p:cNvSpPr txBox="1">
            <a:spLocks/>
          </p:cNvSpPr>
          <p:nvPr/>
        </p:nvSpPr>
        <p:spPr>
          <a:xfrm>
            <a:off x="1222350" y="4218685"/>
            <a:ext cx="2660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서비스의 전체적인 흐름 소개</a:t>
            </a:r>
            <a:endParaRPr 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Google Shape;625;p30"/>
          <p:cNvSpPr txBox="1">
            <a:spLocks/>
          </p:cNvSpPr>
          <p:nvPr/>
        </p:nvSpPr>
        <p:spPr>
          <a:xfrm>
            <a:off x="5462053" y="3933449"/>
            <a:ext cx="2660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</a:t>
            </a:r>
          </a:p>
        </p:txBody>
      </p:sp>
      <p:sp>
        <p:nvSpPr>
          <p:cNvPr id="40" name="Google Shape;626;p30"/>
          <p:cNvSpPr txBox="1">
            <a:spLocks/>
          </p:cNvSpPr>
          <p:nvPr/>
        </p:nvSpPr>
        <p:spPr>
          <a:xfrm>
            <a:off x="4503153" y="3839249"/>
            <a:ext cx="73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dirty="0">
                <a:solidFill>
                  <a:schemeClr val="lt1"/>
                </a:solidFill>
              </a:rPr>
              <a:t>06</a:t>
            </a:r>
          </a:p>
        </p:txBody>
      </p:sp>
      <p:sp>
        <p:nvSpPr>
          <p:cNvPr id="41" name="Google Shape;627;p30"/>
          <p:cNvSpPr txBox="1">
            <a:spLocks/>
          </p:cNvSpPr>
          <p:nvPr/>
        </p:nvSpPr>
        <p:spPr>
          <a:xfrm>
            <a:off x="5462053" y="4218685"/>
            <a:ext cx="2660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현재까지 진행한 내용 소개</a:t>
            </a:r>
            <a:endParaRPr 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Google Shape;628;p30"/>
          <p:cNvSpPr txBox="1">
            <a:spLocks/>
          </p:cNvSpPr>
          <p:nvPr/>
        </p:nvSpPr>
        <p:spPr>
          <a:xfrm>
            <a:off x="252925" y="3839249"/>
            <a:ext cx="73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dirty="0"/>
              <a:t>05</a:t>
            </a:r>
          </a:p>
        </p:txBody>
      </p:sp>
      <p:grpSp>
        <p:nvGrpSpPr>
          <p:cNvPr id="43" name="그룹 42"/>
          <p:cNvGrpSpPr/>
          <p:nvPr/>
        </p:nvGrpSpPr>
        <p:grpSpPr>
          <a:xfrm rot="8100000">
            <a:off x="-1091798" y="1183132"/>
            <a:ext cx="482406" cy="483928"/>
            <a:chOff x="8669042" y="3864276"/>
            <a:chExt cx="482406" cy="48392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8669042" y="3864276"/>
              <a:ext cx="482406" cy="483928"/>
            </a:xfrm>
            <a:prstGeom prst="ellipse">
              <a:avLst/>
            </a:prstGeom>
            <a:gradFill flip="none" rotWithShape="1">
              <a:gsLst>
                <a:gs pos="0">
                  <a:srgbClr val="404040">
                    <a:shade val="30000"/>
                    <a:satMod val="115000"/>
                  </a:srgbClr>
                </a:gs>
                <a:gs pos="50000">
                  <a:srgbClr val="404040">
                    <a:shade val="67500"/>
                    <a:satMod val="115000"/>
                  </a:srgbClr>
                </a:gs>
                <a:gs pos="100000">
                  <a:srgbClr val="4040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8892245" y="3907237"/>
              <a:ext cx="36000" cy="126602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  <a:effectLst>
              <a:innerShdw blurRad="190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910245" y="3978673"/>
              <a:ext cx="0" cy="3600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9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252925" y="1147118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9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4655"/>
            <a:ext cx="5146279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7" y="1302981"/>
            <a:ext cx="4460800" cy="31308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694300-5A53-5498-C7C5-91F4B4C7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058" y="2379348"/>
            <a:ext cx="2036669" cy="97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5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4655"/>
            <a:ext cx="5146279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7" y="1302981"/>
            <a:ext cx="4460800" cy="3130872"/>
          </a:xfrm>
          <a:prstGeom prst="rect">
            <a:avLst/>
          </a:prstGeom>
        </p:spPr>
      </p:pic>
      <p:sp>
        <p:nvSpPr>
          <p:cNvPr id="12" name="Google Shape;635;p31"/>
          <p:cNvSpPr txBox="1">
            <a:spLocks/>
          </p:cNvSpPr>
          <p:nvPr/>
        </p:nvSpPr>
        <p:spPr>
          <a:xfrm>
            <a:off x="4938434" y="1718792"/>
            <a:ext cx="3595093" cy="209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비속어 검사 실시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사용자에게 경고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화면표시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</a:p>
          <a:p>
            <a:pPr marL="0" indent="0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경고 누적이면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Ban</a:t>
            </a:r>
          </a:p>
          <a:p>
            <a:pPr marL="0" indent="0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 반응 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채팅에 대해 가중치 점수 부여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역치 이상 채팅 중 순위에 따라 대답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0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7" y="1302981"/>
            <a:ext cx="4460800" cy="3130872"/>
          </a:xfrm>
          <a:prstGeom prst="rect">
            <a:avLst/>
          </a:prstGeom>
        </p:spPr>
      </p:pic>
      <p:sp>
        <p:nvSpPr>
          <p:cNvPr id="3" name="사각형 설명선 2"/>
          <p:cNvSpPr/>
          <p:nvPr/>
        </p:nvSpPr>
        <p:spPr>
          <a:xfrm>
            <a:off x="4940391" y="1842760"/>
            <a:ext cx="3828639" cy="817314"/>
          </a:xfrm>
          <a:prstGeom prst="wedgeRectCallout">
            <a:avLst>
              <a:gd name="adj1" fmla="val 58400"/>
              <a:gd name="adj2" fmla="val -2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4655"/>
            <a:ext cx="5146279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Google Shape;635;p31"/>
          <p:cNvSpPr txBox="1">
            <a:spLocks/>
          </p:cNvSpPr>
          <p:nvPr/>
        </p:nvSpPr>
        <p:spPr>
          <a:xfrm>
            <a:off x="5026213" y="2037142"/>
            <a:ext cx="3627695" cy="1423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라면ㅁ부엉이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뭐에요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??</a:t>
            </a:r>
          </a:p>
        </p:txBody>
      </p:sp>
      <p:sp>
        <p:nvSpPr>
          <p:cNvPr id="8" name="Google Shape;635;p31"/>
          <p:cNvSpPr txBox="1">
            <a:spLocks/>
          </p:cNvSpPr>
          <p:nvPr/>
        </p:nvSpPr>
        <p:spPr>
          <a:xfrm>
            <a:off x="4940391" y="3845404"/>
            <a:ext cx="3627695" cy="39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이상한 질문을 하면 어떻게 답변할까요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96025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7" y="1302981"/>
            <a:ext cx="4460800" cy="3130872"/>
          </a:xfrm>
          <a:prstGeom prst="rect">
            <a:avLst/>
          </a:prstGeom>
        </p:spPr>
      </p:pic>
      <p:sp>
        <p:nvSpPr>
          <p:cNvPr id="3" name="사각형 설명선 2"/>
          <p:cNvSpPr/>
          <p:nvPr/>
        </p:nvSpPr>
        <p:spPr>
          <a:xfrm>
            <a:off x="4940391" y="1842759"/>
            <a:ext cx="3828639" cy="1716165"/>
          </a:xfrm>
          <a:prstGeom prst="wedgeRectCallout">
            <a:avLst>
              <a:gd name="adj1" fmla="val -87070"/>
              <a:gd name="adj2" fmla="val -2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4655"/>
            <a:ext cx="5146279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Google Shape;635;p31"/>
          <p:cNvSpPr txBox="1">
            <a:spLocks/>
          </p:cNvSpPr>
          <p:nvPr/>
        </p:nvSpPr>
        <p:spPr>
          <a:xfrm>
            <a:off x="5026213" y="2037142"/>
            <a:ext cx="3627695" cy="1423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안녕하세요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/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라면부엉이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한국말로 라면과 부엉이를 합쳐 놓은 말입니다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 표현은 한국에서 라면을 즐기며 밤새 늦게까지 깨어 있는 사람들을 나타내는 </a:t>
            </a:r>
            <a:r>
              <a:rPr lang="ko-KR" altLang="en-US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유머스러한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용어일 수 있습니다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그러나 라면부엉이가 구체적으로 어떤 상황이나 콘텐츠와 관련이 있는지는 명확하지 않습니다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더 구체적인 정보나 맥락이 제공되지 않는 한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표현의 정확한 의미를 파악하기는 어렵습니다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Google Shape;635;p31"/>
          <p:cNvSpPr txBox="1">
            <a:spLocks/>
          </p:cNvSpPr>
          <p:nvPr/>
        </p:nvSpPr>
        <p:spPr>
          <a:xfrm>
            <a:off x="4940391" y="3845404"/>
            <a:ext cx="3627695" cy="39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합리적인 답변을 하는 것을 확인할 수 있습니다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" name="Google Shape;635;p31">
            <a:extLst>
              <a:ext uri="{FF2B5EF4-FFF2-40B4-BE49-F238E27FC236}">
                <a16:creationId xmlns:a16="http://schemas.microsoft.com/office/drawing/2014/main" id="{CD372296-F9A2-49FE-51A5-3A946D37D75D}"/>
              </a:ext>
            </a:extLst>
          </p:cNvPr>
          <p:cNvSpPr txBox="1">
            <a:spLocks/>
          </p:cNvSpPr>
          <p:nvPr/>
        </p:nvSpPr>
        <p:spPr>
          <a:xfrm>
            <a:off x="4940390" y="4131884"/>
            <a:ext cx="3627695" cy="39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사용자들에게 만족스러운 상호작용을 제공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4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271400" y="878024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FE</a:t>
            </a:r>
            <a:endParaRPr sz="2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2" r="398"/>
          <a:stretch/>
        </p:blipFill>
        <p:spPr>
          <a:xfrm>
            <a:off x="194054" y="1138066"/>
            <a:ext cx="4716956" cy="33484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61C6EB-CFFA-607E-9A8C-862E2F0D2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283" y="2200714"/>
            <a:ext cx="2219053" cy="10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271400" y="878024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FE</a:t>
            </a:r>
            <a:endParaRPr sz="2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2" r="398"/>
          <a:stretch/>
        </p:blipFill>
        <p:spPr>
          <a:xfrm>
            <a:off x="194054" y="1138066"/>
            <a:ext cx="4716956" cy="33484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049656" y="1778542"/>
            <a:ext cx="3595093" cy="875948"/>
            <a:chOff x="5049657" y="2982073"/>
            <a:chExt cx="3595093" cy="875948"/>
          </a:xfrm>
        </p:grpSpPr>
        <p:sp>
          <p:nvSpPr>
            <p:cNvPr id="15" name="Google Shape;635;p31"/>
            <p:cNvSpPr txBox="1">
              <a:spLocks/>
            </p:cNvSpPr>
            <p:nvPr/>
          </p:nvSpPr>
          <p:spPr>
            <a:xfrm>
              <a:off x="5049657" y="2982073"/>
              <a:ext cx="3595093" cy="7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2pPr>
              <a:lvl3pPr marL="1371600" marR="0" lvl="2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3pPr>
              <a:lvl4pPr marL="1828800" marR="0" lvl="3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4pPr>
              <a:lvl5pPr marL="2286000" marR="0" lvl="4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5pPr>
              <a:lvl6pPr marL="2743200" marR="0" lvl="5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6pPr>
              <a:lvl7pPr marL="3200400" marR="0" lvl="6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7pPr>
              <a:lvl8pPr marL="3657600" marR="0" lvl="7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8pPr>
              <a:lvl9pPr marL="4114800" marR="0" lvl="8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사용자 기능 </a:t>
              </a:r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</a:t>
              </a:r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노래 신청</a:t>
              </a:r>
              <a:endPara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" name="Google Shape;622;p30">
              <a:extLst>
                <a:ext uri="{FF2B5EF4-FFF2-40B4-BE49-F238E27FC236}">
                  <a16:creationId xmlns:a16="http://schemas.microsoft.com/office/drawing/2014/main" id="{935C9175-5831-90FC-2AA2-CD10B55526A5}"/>
                </a:ext>
              </a:extLst>
            </p:cNvPr>
            <p:cNvSpPr txBox="1">
              <a:spLocks/>
            </p:cNvSpPr>
            <p:nvPr/>
          </p:nvSpPr>
          <p:spPr>
            <a:xfrm>
              <a:off x="5440959" y="3433855"/>
              <a:ext cx="3096954" cy="424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2pPr>
              <a:lvl3pPr marL="1371600" marR="0" lvl="2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3pPr>
              <a:lvl4pPr marL="1828800" marR="0" lvl="3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4pPr>
              <a:lvl5pPr marL="2286000" marR="0" lvl="4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5pPr>
              <a:lvl6pPr marL="2743200" marR="0" lvl="5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6pPr>
              <a:lvl7pPr marL="3200400" marR="0" lvl="6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7pPr>
              <a:lvl8pPr marL="3657600" marR="0" lvl="7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8pPr>
              <a:lvl9pPr marL="4114800" marR="0" lvl="8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츄르</a:t>
              </a:r>
              <a:r>
                <a:rPr lang="en-US" altLang="ko-KR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재화</a:t>
              </a:r>
              <a:r>
                <a:rPr lang="en-US" altLang="ko-KR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사용해 노래 신청</a:t>
              </a:r>
              <a:endPara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049656" y="2654490"/>
            <a:ext cx="3595093" cy="1377151"/>
            <a:chOff x="5049657" y="1604922"/>
            <a:chExt cx="3595093" cy="1377151"/>
          </a:xfrm>
        </p:grpSpPr>
        <p:sp>
          <p:nvSpPr>
            <p:cNvPr id="5" name="Google Shape;635;p31">
              <a:extLst>
                <a:ext uri="{FF2B5EF4-FFF2-40B4-BE49-F238E27FC236}">
                  <a16:creationId xmlns:a16="http://schemas.microsoft.com/office/drawing/2014/main" id="{1B815DFB-B9E7-8D99-CBDD-86EBD70955C6}"/>
                </a:ext>
              </a:extLst>
            </p:cNvPr>
            <p:cNvSpPr txBox="1">
              <a:spLocks/>
            </p:cNvSpPr>
            <p:nvPr/>
          </p:nvSpPr>
          <p:spPr>
            <a:xfrm>
              <a:off x="5049657" y="1604922"/>
              <a:ext cx="3595093" cy="626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2pPr>
              <a:lvl3pPr marL="1371600" marR="0" lvl="2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3pPr>
              <a:lvl4pPr marL="1828800" marR="0" lvl="3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4pPr>
              <a:lvl5pPr marL="2286000" marR="0" lvl="4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5pPr>
              <a:lvl6pPr marL="2743200" marR="0" lvl="5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6pPr>
              <a:lvl7pPr marL="3200400" marR="0" lvl="6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7pPr>
              <a:lvl8pPr marL="3657600" marR="0" lvl="7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8pPr>
              <a:lvl9pPr marL="4114800" marR="0" lvl="8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서버 상태 </a:t>
              </a:r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</a:t>
              </a:r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노래 재생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Google Shape;622;p30">
              <a:extLst>
                <a:ext uri="{FF2B5EF4-FFF2-40B4-BE49-F238E27FC236}">
                  <a16:creationId xmlns:a16="http://schemas.microsoft.com/office/drawing/2014/main" id="{983F8E3A-6D4A-1F55-2C18-B284BDF31FC1}"/>
                </a:ext>
              </a:extLst>
            </p:cNvPr>
            <p:cNvSpPr txBox="1">
              <a:spLocks/>
            </p:cNvSpPr>
            <p:nvPr/>
          </p:nvSpPr>
          <p:spPr>
            <a:xfrm>
              <a:off x="5474735" y="2058028"/>
              <a:ext cx="3096954" cy="924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2pPr>
              <a:lvl3pPr marL="1371600" marR="0" lvl="2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3pPr>
              <a:lvl4pPr marL="1828800" marR="0" lvl="3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4pPr>
              <a:lvl5pPr marL="2286000" marR="0" lvl="4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5pPr>
              <a:lvl6pPr marL="2743200" marR="0" lvl="5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6pPr>
              <a:lvl7pPr marL="3200400" marR="0" lvl="6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7pPr>
              <a:lvl8pPr marL="3657600" marR="0" lvl="7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8pPr>
              <a:lvl9pPr marL="4114800" marR="0" lvl="8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600"/>
                <a:buFont typeface="Arimo"/>
                <a:buNone/>
                <a:defRPr sz="1600" b="0" i="0" u="none" strike="noStrike" cap="none">
                  <a:solidFill>
                    <a:schemeClr val="dk2"/>
                  </a:solidFill>
                  <a:latin typeface="Arimo"/>
                  <a:ea typeface="Arimo"/>
                  <a:cs typeface="Arimo"/>
                  <a:sym typeface="Arimo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신청곡이</a:t>
              </a:r>
              <a:r>
                <a:rPr lang="ko-KR" altLang="en-US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있을 경우 </a:t>
              </a:r>
              <a:r>
                <a:rPr lang="ko-KR" altLang="en-US" sz="1000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신청곡</a:t>
              </a:r>
              <a:r>
                <a:rPr lang="ko-KR" altLang="en-US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먼저 재생</a:t>
              </a:r>
              <a:endPara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신청곡이</a:t>
              </a:r>
              <a:r>
                <a:rPr lang="ko-KR" altLang="en-US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없을 경우 서버에서 임의 재생</a:t>
              </a:r>
              <a:endPara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7" y="1071774"/>
            <a:ext cx="4612519" cy="3416416"/>
          </a:xfrm>
          <a:prstGeom prst="rect">
            <a:avLst/>
          </a:prstGeom>
        </p:spPr>
      </p:pic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1" y="1071774"/>
            <a:ext cx="4613005" cy="3599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54806D-77BD-86F8-192D-D7DA0CB3A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30" y="1138439"/>
            <a:ext cx="557615" cy="2678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3CDD2F-2609-A863-E9A8-27FBC06EC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239" y="2246168"/>
            <a:ext cx="1986894" cy="9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5;p31"/>
          <p:cNvSpPr txBox="1">
            <a:spLocks/>
          </p:cNvSpPr>
          <p:nvPr/>
        </p:nvSpPr>
        <p:spPr>
          <a:xfrm>
            <a:off x="5035802" y="1705636"/>
            <a:ext cx="3815590" cy="43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기능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사연 신청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7" y="1071774"/>
            <a:ext cx="4612519" cy="3416416"/>
          </a:xfrm>
          <a:prstGeom prst="rect">
            <a:avLst/>
          </a:prstGeom>
        </p:spPr>
      </p:pic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사연 신청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1" y="1071774"/>
            <a:ext cx="4613005" cy="3599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81698A-4BFF-F900-D915-AC12B523D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30" y="1138439"/>
            <a:ext cx="557615" cy="267802"/>
          </a:xfrm>
          <a:prstGeom prst="rect">
            <a:avLst/>
          </a:prstGeom>
        </p:spPr>
      </p:pic>
      <p:sp>
        <p:nvSpPr>
          <p:cNvPr id="4" name="Google Shape;622;p30">
            <a:extLst>
              <a:ext uri="{FF2B5EF4-FFF2-40B4-BE49-F238E27FC236}">
                <a16:creationId xmlns:a16="http://schemas.microsoft.com/office/drawing/2014/main" id="{E4AD92A9-8CAB-DE5C-1DED-419BD7803DFC}"/>
              </a:ext>
            </a:extLst>
          </p:cNvPr>
          <p:cNvSpPr txBox="1">
            <a:spLocks/>
          </p:cNvSpPr>
          <p:nvPr/>
        </p:nvSpPr>
        <p:spPr>
          <a:xfrm>
            <a:off x="5210417" y="2043741"/>
            <a:ext cx="3096954" cy="12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츄르를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소비해 사연신청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필터링을 통해 사연의 점수 책정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설정치 이상이면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저장 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27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5;p31"/>
          <p:cNvSpPr txBox="1">
            <a:spLocks/>
          </p:cNvSpPr>
          <p:nvPr/>
        </p:nvSpPr>
        <p:spPr>
          <a:xfrm>
            <a:off x="10537442" y="3893198"/>
            <a:ext cx="4108198" cy="250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7" y="1071774"/>
            <a:ext cx="4612519" cy="3416416"/>
          </a:xfrm>
          <a:prstGeom prst="rect">
            <a:avLst/>
          </a:prstGeom>
        </p:spPr>
      </p:pic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사연 낭독 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3" y="1204850"/>
            <a:ext cx="4678033" cy="3283340"/>
          </a:xfrm>
          <a:prstGeom prst="rect">
            <a:avLst/>
          </a:prstGeom>
        </p:spPr>
      </p:pic>
      <p:sp>
        <p:nvSpPr>
          <p:cNvPr id="9" name="Google Shape;635;p31"/>
          <p:cNvSpPr txBox="1">
            <a:spLocks/>
          </p:cNvSpPr>
          <p:nvPr/>
        </p:nvSpPr>
        <p:spPr>
          <a:xfrm>
            <a:off x="5035802" y="1705636"/>
            <a:ext cx="3849118" cy="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사연 선별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622;p30">
            <a:extLst>
              <a:ext uri="{FF2B5EF4-FFF2-40B4-BE49-F238E27FC236}">
                <a16:creationId xmlns:a16="http://schemas.microsoft.com/office/drawing/2014/main" id="{D900CCD9-C1B4-37C1-239E-4CC7CA4B5D41}"/>
              </a:ext>
            </a:extLst>
          </p:cNvPr>
          <p:cNvSpPr txBox="1">
            <a:spLocks/>
          </p:cNvSpPr>
          <p:nvPr/>
        </p:nvSpPr>
        <p:spPr>
          <a:xfrm>
            <a:off x="5251839" y="2103827"/>
            <a:ext cx="3849118" cy="1485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노래 상태일 때 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TTS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음성파일 생성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저장된 사연 중 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최신순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선택 낭독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1614662" y="1278327"/>
            <a:ext cx="6164402" cy="2540286"/>
          </a:xfrm>
          <a:prstGeom prst="roundRect">
            <a:avLst>
              <a:gd name="adj" fmla="val 6009"/>
            </a:avLst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innerShdw blurRad="101600" dist="508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휴먼둥근헤드라인"/>
              <a:cs typeface="+mn-cs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2261951" y="2520793"/>
            <a:ext cx="4830254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4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차별점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/>
          <p:nvPr/>
        </p:nvCxnSpPr>
        <p:spPr>
          <a:xfrm flipV="1">
            <a:off x="1614662" y="2305668"/>
            <a:ext cx="6164402" cy="714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" name="그룹 480"/>
          <p:cNvGrpSpPr/>
          <p:nvPr/>
        </p:nvGrpSpPr>
        <p:grpSpPr>
          <a:xfrm rot="4669401">
            <a:off x="6240416" y="4042966"/>
            <a:ext cx="574189" cy="576000"/>
            <a:chOff x="7564043" y="3091092"/>
            <a:chExt cx="574189" cy="576000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sp>
            <p:nvSpPr>
              <p:cNvPr id="140" name="모서리가 둥근 직사각형 139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cxnSp>
            <p:nvCxnSpPr>
              <p:cNvPr id="141" name="직선 연결선 140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0" name="그룹 479"/>
          <p:cNvGrpSpPr/>
          <p:nvPr/>
        </p:nvGrpSpPr>
        <p:grpSpPr>
          <a:xfrm>
            <a:off x="-4714103" y="5698010"/>
            <a:ext cx="5983761" cy="581372"/>
            <a:chOff x="1792599" y="5929482"/>
            <a:chExt cx="5126535" cy="479827"/>
          </a:xfrm>
        </p:grpSpPr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35023" y="6169396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연결선 368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21229" y="6169396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직선 연결선 369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37425" y="6169396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직선 연결선 370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8562" y="6169396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49752" y="6169396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50953" y="6169396"/>
              <a:ext cx="32988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0210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1829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9447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78805" y="6169396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02631" y="6169396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6301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7921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2539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8657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776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4895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5511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8631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748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8684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1066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81082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8724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4842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459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4079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7198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3316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직선 연결선 396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49361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직선 연결선 397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80551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직선 연결선 398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9487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6368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직선 연결선 400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6409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직선 연결선 401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8028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직선 연결선 402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4146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직선 연결선 403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0264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직선 연결선 404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6382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1001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4120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0238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6355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직선 연결선 409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790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직선 연결선 410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5672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직선 연결선 411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9475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직선 연결선 412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5592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직선 연결선 413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8712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1831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직선 연결선 415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186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직선 연결선 416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8805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직선 연결선 417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3424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직선 연결선 418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542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직선 연결선 419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2661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직선 연결선 420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57801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직선 연결선 421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63964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직선 연결선 422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515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연결선 423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334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4066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직선 연결선 425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7949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89927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연결선 427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9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직선 연결선 428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5727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직선 연결선 429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33444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직선 연결선 430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4964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연결선 431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8083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직선 연결선 432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4201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연결선 433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5820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직선 연결선 434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939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직선 연결선 435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0372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직선 연결선 436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7253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직선 연결선 437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675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직선 연결선 438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557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직선 연결선 439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60343" y="6169396"/>
              <a:ext cx="299892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직선 연결선 440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6549" y="6169396"/>
              <a:ext cx="41984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직선 연결선 441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62745" y="6169396"/>
              <a:ext cx="47982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직선 연결선 442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43882" y="6169396"/>
              <a:ext cx="20992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직선 연결선 443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75072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직선 연결선 444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76273" y="6169396"/>
              <a:ext cx="32988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연결선 445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742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직선 연결선 446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361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직선 연결선 447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1979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412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직선 연결선 449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7951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직선 연결선 450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8833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453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5071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직선 연결선 453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189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직선 연결선 454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4308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7427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8043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직선 연결선 457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1163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7280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1216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직선 연결선 460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598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06402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직선 연결선 462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1256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직선 연결선 463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374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4991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직선 연결선 465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6611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9730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5848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직선 연결선 468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4681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05871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2019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8900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8941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560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678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2796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8914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4322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8204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4" name="그룹 483"/>
          <p:cNvGrpSpPr/>
          <p:nvPr/>
        </p:nvGrpSpPr>
        <p:grpSpPr>
          <a:xfrm>
            <a:off x="6995214" y="4029353"/>
            <a:ext cx="574189" cy="576000"/>
            <a:chOff x="7564043" y="3091092"/>
            <a:chExt cx="574189" cy="576000"/>
          </a:xfrm>
        </p:grpSpPr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  <p:grpSp>
          <p:nvGrpSpPr>
            <p:cNvPr id="486" name="그룹 485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487" name="타원 486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sp>
            <p:nvSpPr>
              <p:cNvPr id="488" name="모서리가 둥근 직사각형 487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cxnSp>
            <p:nvCxnSpPr>
              <p:cNvPr id="489" name="직선 연결선 488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E2622B0-B262-7CB1-C584-B5F0296CBAB9}"/>
              </a:ext>
            </a:extLst>
          </p:cNvPr>
          <p:cNvGrpSpPr/>
          <p:nvPr/>
        </p:nvGrpSpPr>
        <p:grpSpPr>
          <a:xfrm>
            <a:off x="1704982" y="1526243"/>
            <a:ext cx="5983762" cy="581372"/>
            <a:chOff x="1835690" y="5514251"/>
            <a:chExt cx="5983762" cy="581372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AFF9A48-C086-0BC8-B96B-4B03CDA0DC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61828" y="5804937"/>
              <a:ext cx="36335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8ABE7D4-3C5D-A2A4-8107-CD0AA93DB9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43063" y="5804937"/>
              <a:ext cx="50870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0B1D81C-63E0-0226-B5C1-607F8B0F540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60635" y="5804937"/>
              <a:ext cx="58137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7BB7FB5-41F7-FC14-5955-35DC14E5B7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78055" y="5804937"/>
              <a:ext cx="254350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E97BBDA-EA0A-3B6E-1A23-5CBE9CC810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3794" y="5804937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EE0A2BD-76F1-E585-165F-4D1FC05CA2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3198" y="5804937"/>
              <a:ext cx="39969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BEC0D30-C412-717C-D7B0-7F73FA5AD5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94281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09F87CC-B41A-90E5-BD18-C77ECCECB2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11853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65A49D8-A504-F2F7-6EBD-7FCFBCC645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02096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BD58EAE-8C11-ADE2-1647-72178B1639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816927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DDE73D1-C517-E283-F09F-5DBC5EB766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26683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CCFDF83-D45D-1C4F-1DBA-AD61BB7250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00156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E35415C-9B01-3599-247E-552F610ED4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7727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046D949-F477-0F3C-EB62-648BEC4268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71635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90A4EAD-C8FA-1CB9-AF17-311D52B5DF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43711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E3EDC4A-C9C5-142D-F628-7F37C798B6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79451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0DFE1D3-1878-20BD-7AEF-B8BAE48F99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15191" y="5804937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1D4E97F-78D3-44D7-7407-655D2FD391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41770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1926331-1E4C-DCF1-E16B-CEEEACDF32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77511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58F59E2-2011-AB9C-D08A-6ABCE7ABF8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49586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F4D5EDB-946B-7AC9-61F0-9E05FB5B44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09912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19F9DE5-AFDA-1D37-E470-B7A48EF5AC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19669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C86B02A-7A86-4CC0-216F-EA0C935B26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84134" y="5804937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4D114E5-CFCD-23FA-FB29-4081D868E62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10713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1EF32CB-A948-B92C-B638-80CB8FA1FA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82789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9835E48-CE78-BF1E-801D-9E4BEC1B78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3032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0D5E499-E021-2269-A4A8-8BBB0138FB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90604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0CC8FC-0E79-8594-3396-4BA186BC3A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26344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04A91B5-FD97-08A4-FB13-71619B537D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98420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036BD00-1C90-20F9-988C-AC4EA71D03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15992" y="5804937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CC40DD9-0751-2F87-64DF-645AFC6478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51731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8E4FA05-1255-7093-AC6F-6E90D47107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02897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E16A447-E161-3525-929F-E6119197ED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67158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DA58C7C-A1C6-A577-4A58-E6C066AD5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67959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7CB9205-41BC-B657-2A1C-67CDC7EBC2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85531" y="5804937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A9308CB-5949-5DB5-DF66-FA3BA022BFB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57606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661265F-82BB-63FE-8814-2299233918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29682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1658E52-8174-0CF1-B6FC-D07804036A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01758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A48DD41-F63C-A325-DA46-F6075FE1E5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55666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CA69768-3FB9-C051-70CF-CCC1C32A4D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405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73436FE-BB97-E69D-9FB8-DEDB68A8BB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481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76DF617-6D26-33A1-7DFA-157D9810DD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35556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36B05F4-BB3E-0D07-BE50-ECEE1F13F7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14051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1F44E56-A934-71B4-3A73-644CB78FD3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41975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39E3AF6-CEB3-5FC1-0F05-CB8CB55B1A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71297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F12D7770-D15E-4937-3844-E29129B1B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43372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52735D4-9F2F-2889-0575-E29ADEBA5F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9112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028DF6A-AC75-99BE-2705-DB1BB16119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14852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CC36E46-CAC3-F86F-EE9E-472811172B8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4743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C55EF4D-8BC2-6510-D7F4-730473CC58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12314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51E43C7-737B-7AE9-68CA-5A19E884AC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66222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C2CC53B-1987-F564-CE36-F278985EA6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38298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6B672D6-1555-5126-DFC4-620A35D49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74038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093340E-DFA2-EAF5-9CE5-5BEE1021A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09778" y="5804937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D0EEE83-8CDE-6864-7722-267F846E2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6357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39CDF31-74A4-2740-1D6B-B87C6CD5BD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2098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DA81154-7058-62AA-BA7D-95F1B5A60E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44173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직선 연결선 481">
              <a:extLst>
                <a:ext uri="{FF2B5EF4-FFF2-40B4-BE49-F238E27FC236}">
                  <a16:creationId xmlns:a16="http://schemas.microsoft.com/office/drawing/2014/main" id="{D4F73CCE-6301-13E2-945B-D81AAC3DC2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9003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직선 연결선 482">
              <a:extLst>
                <a:ext uri="{FF2B5EF4-FFF2-40B4-BE49-F238E27FC236}">
                  <a16:creationId xmlns:a16="http://schemas.microsoft.com/office/drawing/2014/main" id="{D52D0D66-D189-DEF7-DEED-9AC63AAF4D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6928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직선 연결선 489">
              <a:extLst>
                <a:ext uri="{FF2B5EF4-FFF2-40B4-BE49-F238E27FC236}">
                  <a16:creationId xmlns:a16="http://schemas.microsoft.com/office/drawing/2014/main" id="{8EDFB3FB-1425-6502-507D-A0A92A9025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78721" y="5804937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직선 연결선 490">
              <a:extLst>
                <a:ext uri="{FF2B5EF4-FFF2-40B4-BE49-F238E27FC236}">
                  <a16:creationId xmlns:a16="http://schemas.microsoft.com/office/drawing/2014/main" id="{C0D19CEE-AE54-B8E7-CA8E-70742E90B0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5300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직선 연결선 491">
              <a:extLst>
                <a:ext uri="{FF2B5EF4-FFF2-40B4-BE49-F238E27FC236}">
                  <a16:creationId xmlns:a16="http://schemas.microsoft.com/office/drawing/2014/main" id="{18049223-FDCE-33C1-6700-DB0D0CCF81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77376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0ABC678F-D05F-9D56-46A5-A61E8B5C89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67619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CCB40324-0A24-9260-C7B6-2FF66D0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85191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직선 연결선 494">
              <a:extLst>
                <a:ext uri="{FF2B5EF4-FFF2-40B4-BE49-F238E27FC236}">
                  <a16:creationId xmlns:a16="http://schemas.microsoft.com/office/drawing/2014/main" id="{21AC0B37-C088-012D-964E-99C47A52E6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20931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직선 연결선 495">
              <a:extLst>
                <a:ext uri="{FF2B5EF4-FFF2-40B4-BE49-F238E27FC236}">
                  <a16:creationId xmlns:a16="http://schemas.microsoft.com/office/drawing/2014/main" id="{7B2EF749-9AD8-705C-3074-6BFF368BC1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93007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직선 연결선 496">
              <a:extLst>
                <a:ext uri="{FF2B5EF4-FFF2-40B4-BE49-F238E27FC236}">
                  <a16:creationId xmlns:a16="http://schemas.microsoft.com/office/drawing/2014/main" id="{215E20C8-85B0-A8B5-7B55-07DED639F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10579" y="5804937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직선 연결선 497">
              <a:extLst>
                <a:ext uri="{FF2B5EF4-FFF2-40B4-BE49-F238E27FC236}">
                  <a16:creationId xmlns:a16="http://schemas.microsoft.com/office/drawing/2014/main" id="{41891B56-C4C2-1411-5EE6-8B7FB2BD3D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6318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직선 연결선 498">
              <a:extLst>
                <a:ext uri="{FF2B5EF4-FFF2-40B4-BE49-F238E27FC236}">
                  <a16:creationId xmlns:a16="http://schemas.microsoft.com/office/drawing/2014/main" id="{7D752F6C-ACC8-5489-C2E1-2879D8301C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97484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FA64572A-F04F-ED58-D4D0-00E13E9289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1745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1184F901-CAD1-9AAD-94EE-CECBC164A53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08638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직선 연결선 501">
              <a:extLst>
                <a:ext uri="{FF2B5EF4-FFF2-40B4-BE49-F238E27FC236}">
                  <a16:creationId xmlns:a16="http://schemas.microsoft.com/office/drawing/2014/main" id="{6B669718-773C-F9B7-8854-247C543E24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6562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3123928F-69A3-6940-BB89-64574B95A3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3186" y="5804937"/>
              <a:ext cx="36335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직선 연결선 503">
              <a:extLst>
                <a:ext uri="{FF2B5EF4-FFF2-40B4-BE49-F238E27FC236}">
                  <a16:creationId xmlns:a16="http://schemas.microsoft.com/office/drawing/2014/main" id="{7B38A71F-26BF-0A7D-C7B0-F87430279E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4422" y="5804937"/>
              <a:ext cx="50870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직선 연결선 504">
              <a:extLst>
                <a:ext uri="{FF2B5EF4-FFF2-40B4-BE49-F238E27FC236}">
                  <a16:creationId xmlns:a16="http://schemas.microsoft.com/office/drawing/2014/main" id="{54AE313B-6764-27B6-ECE8-95E15B5191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1994" y="5804937"/>
              <a:ext cx="58137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연결선 505">
              <a:extLst>
                <a:ext uri="{FF2B5EF4-FFF2-40B4-BE49-F238E27FC236}">
                  <a16:creationId xmlns:a16="http://schemas.microsoft.com/office/drawing/2014/main" id="{B8C1AC07-C829-9AFE-253C-FF53526C05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9413" y="5804937"/>
              <a:ext cx="254350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직선 연결선 506">
              <a:extLst>
                <a:ext uri="{FF2B5EF4-FFF2-40B4-BE49-F238E27FC236}">
                  <a16:creationId xmlns:a16="http://schemas.microsoft.com/office/drawing/2014/main" id="{0BC1B864-3F05-4694-90B7-63121AE26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95153" y="5804937"/>
              <a:ext cx="29068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직선 연결선 507">
              <a:extLst>
                <a:ext uri="{FF2B5EF4-FFF2-40B4-BE49-F238E27FC236}">
                  <a16:creationId xmlns:a16="http://schemas.microsoft.com/office/drawing/2014/main" id="{13B9F4C0-7725-D030-5F55-0EE276D18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94557" y="5804937"/>
              <a:ext cx="39969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직선 연결선 508">
              <a:extLst>
                <a:ext uri="{FF2B5EF4-FFF2-40B4-BE49-F238E27FC236}">
                  <a16:creationId xmlns:a16="http://schemas.microsoft.com/office/drawing/2014/main" id="{8FD71C56-CDC3-443E-5FED-535B69853D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75639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직선 연결선 509">
              <a:extLst>
                <a:ext uri="{FF2B5EF4-FFF2-40B4-BE49-F238E27FC236}">
                  <a16:creationId xmlns:a16="http://schemas.microsoft.com/office/drawing/2014/main" id="{37A994A7-EA60-8BB2-677B-26533476E9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3212" y="5804937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직선 연결선 510">
              <a:extLst>
                <a:ext uri="{FF2B5EF4-FFF2-40B4-BE49-F238E27FC236}">
                  <a16:creationId xmlns:a16="http://schemas.microsoft.com/office/drawing/2014/main" id="{5EBA10DD-D5F6-F2E7-6B21-38D747AA06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3455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73ACF60-8529-CEC2-AB15-5522EC845E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98285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D7B16D6F-2343-EB97-2629-D775BDC912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08042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01159D03-25D1-DE45-EDEA-228405AB84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81515" y="5804937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D967D440-FC4C-9DB6-A6B1-B25C2A3155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99086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AE5FEFBF-621A-770A-9285-BFA13E46BC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52994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CFF29E12-BCF7-3135-D5CE-37B3B36472B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25070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D853CE09-19D0-2422-9B47-9E5FE0121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0809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14ADB87C-A9F8-AA5D-C93C-3DF55B0706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6550" y="5804937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F6214006-0324-96A1-E9F5-73969AE6F6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23129" y="5804937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D7BB2923-BFF4-29D1-7291-4BAEF9D3B2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58869" y="5804937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0F9AC883-8708-9398-F981-A55336FD57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30944" y="5804937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7D29098D-147C-DE47-A6E2-CEDCE9E08A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91270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46964329-200D-52B9-0B35-BB3F1E9181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01027" y="5804937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BAAC2A0-2612-169F-DD1B-E8FD72D754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65492" y="5804937"/>
              <a:ext cx="29068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64B1F065-77C3-1C76-4260-7B80E6B02E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92071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5763FB1-3FC4-B75B-3F62-8380D4D08D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64147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AF427A46-0F5C-8FF4-D3F9-EDBB31B6CD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54391" y="5804937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41295A2B-A391-090F-AEA4-1C33B8BC41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71963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BE7734F2-F776-1FB8-9D5E-B222137376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07702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0188FB6A-1C70-F432-E1FC-372801C63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9778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FC0845A2-47FC-A540-8EFA-CD31BDEC4B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7351" y="5804937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D3034E1A-8F60-3B77-0409-C4BCA0BF91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3090" y="5804937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7985B394-14E0-AE61-FE96-B22BF1E149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84256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208CC85-59D8-F8A5-39F2-FA498220EB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48516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3BB1CDF0-CDF6-04A0-9807-EC1A444AD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49317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A69AA058-7E36-8889-52CD-5AF15F742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89" y="5804937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FF0616B7-1558-E0E5-38D5-5C833B6FEA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38964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46F09D66-769F-FE44-AED5-324ED19FF5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11040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F1FDD0D3-A807-90B4-D865-4D0923613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3116" y="5804937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21743595-5C4F-76F8-28E6-045D3E4A47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95409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71759C6-E53D-6FEF-5801-2EBD70EE59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3333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5749783" y="1269255"/>
            <a:ext cx="213911" cy="1043561"/>
            <a:chOff x="7345925" y="0"/>
            <a:chExt cx="158506" cy="799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792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8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0"/>
          <p:cNvSpPr/>
          <p:nvPr/>
        </p:nvSpPr>
        <p:spPr>
          <a:xfrm>
            <a:off x="615256" y="1335518"/>
            <a:ext cx="3361657" cy="3417980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199894" y="982553"/>
            <a:ext cx="830620" cy="858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소개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A702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9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83843" y="905733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BE</a:t>
            </a:r>
            <a:endParaRPr sz="2500" dirty="0"/>
          </a:p>
        </p:txBody>
      </p:sp>
      <p:sp>
        <p:nvSpPr>
          <p:cNvPr id="43" name="Google Shape;616;p30"/>
          <p:cNvSpPr/>
          <p:nvPr/>
        </p:nvSpPr>
        <p:spPr>
          <a:xfrm>
            <a:off x="953823" y="1992891"/>
            <a:ext cx="666280" cy="6635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1759476" y="1992891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김동언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팀장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1756189" y="2191256"/>
            <a:ext cx="2660100" cy="418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 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Google Shape;615;p30"/>
          <p:cNvSpPr/>
          <p:nvPr/>
        </p:nvSpPr>
        <p:spPr>
          <a:xfrm>
            <a:off x="740230" y="1920276"/>
            <a:ext cx="3111348" cy="797900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616;p30"/>
          <p:cNvSpPr/>
          <p:nvPr/>
        </p:nvSpPr>
        <p:spPr>
          <a:xfrm>
            <a:off x="953823" y="2960195"/>
            <a:ext cx="666280" cy="663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1727660" y="2926530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이찬희</a:t>
            </a:r>
            <a:endParaRPr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1732175" y="3134881"/>
            <a:ext cx="2660100" cy="418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사연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Google Shape;615;p30"/>
          <p:cNvSpPr/>
          <p:nvPr/>
        </p:nvSpPr>
        <p:spPr>
          <a:xfrm>
            <a:off x="740230" y="2887580"/>
            <a:ext cx="3111348" cy="797900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616;p30"/>
          <p:cNvSpPr/>
          <p:nvPr/>
        </p:nvSpPr>
        <p:spPr>
          <a:xfrm>
            <a:off x="953823" y="3899579"/>
            <a:ext cx="666280" cy="6635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1727660" y="3854158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최웅렬</a:t>
            </a:r>
            <a:endParaRPr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1727660" y="4077919"/>
            <a:ext cx="2660100" cy="418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노래 스트리밍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구축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Google Shape;615;p30"/>
          <p:cNvSpPr/>
          <p:nvPr/>
        </p:nvSpPr>
        <p:spPr>
          <a:xfrm>
            <a:off x="740230" y="3826964"/>
            <a:ext cx="3111348" cy="797900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15;p30"/>
          <p:cNvSpPr/>
          <p:nvPr/>
        </p:nvSpPr>
        <p:spPr>
          <a:xfrm>
            <a:off x="4803122" y="1335518"/>
            <a:ext cx="3361657" cy="3417980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16;p30"/>
          <p:cNvSpPr/>
          <p:nvPr/>
        </p:nvSpPr>
        <p:spPr>
          <a:xfrm>
            <a:off x="4387760" y="982553"/>
            <a:ext cx="830620" cy="858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16;p30"/>
          <p:cNvSpPr/>
          <p:nvPr/>
        </p:nvSpPr>
        <p:spPr>
          <a:xfrm>
            <a:off x="5141689" y="1992891"/>
            <a:ext cx="666280" cy="6635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5944055" y="1940709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박동환</a:t>
            </a:r>
            <a:endParaRPr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5944055" y="2162271"/>
            <a:ext cx="2660100" cy="418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Google Shape;615;p30"/>
          <p:cNvSpPr/>
          <p:nvPr/>
        </p:nvSpPr>
        <p:spPr>
          <a:xfrm>
            <a:off x="4928096" y="1920276"/>
            <a:ext cx="3111348" cy="797900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616;p30"/>
          <p:cNvSpPr/>
          <p:nvPr/>
        </p:nvSpPr>
        <p:spPr>
          <a:xfrm>
            <a:off x="5141689" y="2960195"/>
            <a:ext cx="666280" cy="6635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5911589" y="2900316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이연학</a:t>
            </a:r>
            <a:endParaRPr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3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5920041" y="3146748"/>
            <a:ext cx="2660100" cy="418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4" name="Google Shape;615;p30"/>
          <p:cNvSpPr/>
          <p:nvPr/>
        </p:nvSpPr>
        <p:spPr>
          <a:xfrm>
            <a:off x="4928096" y="2887580"/>
            <a:ext cx="3111348" cy="797900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616;p30"/>
          <p:cNvSpPr/>
          <p:nvPr/>
        </p:nvSpPr>
        <p:spPr>
          <a:xfrm>
            <a:off x="5141689" y="3899579"/>
            <a:ext cx="666280" cy="66352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5920041" y="3847516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최다은</a:t>
            </a:r>
            <a:endParaRPr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Google Shape;622;p30"/>
          <p:cNvSpPr txBox="1">
            <a:spLocks noGrp="1"/>
          </p:cNvSpPr>
          <p:nvPr>
            <p:ph type="subTitle" idx="6"/>
          </p:nvPr>
        </p:nvSpPr>
        <p:spPr>
          <a:xfrm>
            <a:off x="5920041" y="4077919"/>
            <a:ext cx="2660100" cy="418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8" name="Google Shape;615;p30"/>
          <p:cNvSpPr/>
          <p:nvPr/>
        </p:nvSpPr>
        <p:spPr>
          <a:xfrm>
            <a:off x="4928096" y="3826964"/>
            <a:ext cx="3111348" cy="797900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271400" y="878024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FE</a:t>
            </a: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300270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차별점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경쟁사 분석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375387" y="534537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FE</a:t>
            </a:r>
            <a:endParaRPr sz="2500" dirty="0"/>
          </a:p>
        </p:txBody>
      </p:sp>
      <p:sp>
        <p:nvSpPr>
          <p:cNvPr id="7" name="Google Shape;816;p38"/>
          <p:cNvSpPr txBox="1">
            <a:spLocks noGrp="1"/>
          </p:cNvSpPr>
          <p:nvPr>
            <p:ph type="subTitle" idx="1"/>
          </p:nvPr>
        </p:nvSpPr>
        <p:spPr>
          <a:xfrm>
            <a:off x="877220" y="1485885"/>
            <a:ext cx="1797834" cy="360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누군가  어딘가에</a:t>
            </a:r>
            <a:endParaRPr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9" y="2147876"/>
            <a:ext cx="2608897" cy="1341308"/>
          </a:xfrm>
          <a:prstGeom prst="rect">
            <a:avLst/>
          </a:prstGeom>
        </p:spPr>
      </p:pic>
      <p:pic>
        <p:nvPicPr>
          <p:cNvPr id="10" name="Picture 2" descr="인공지능(AI) 버추얼 유튜버 '뉴로사마'의 실시간 방송 캡처. 시청자가 &quot;다름을 축하해야 하느냐&quot;고 묻자 &quot;당연히 그래야 한다. 우리는 모두 독특하고, 그게 우리를 특별하게 만들어 준다&quot;고 그럴싸한 답변을 내놨다. 유튜버 채널 Neuro-sama Ch. Vedal AI 캡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314" y="2087231"/>
            <a:ext cx="2499300" cy="14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16;p38"/>
          <p:cNvSpPr txBox="1">
            <a:spLocks noGrp="1"/>
          </p:cNvSpPr>
          <p:nvPr>
            <p:ph type="subTitle" idx="1"/>
          </p:nvPr>
        </p:nvSpPr>
        <p:spPr>
          <a:xfrm>
            <a:off x="3818109" y="1490346"/>
            <a:ext cx="1620000" cy="360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RadioGPT</a:t>
            </a:r>
            <a:endParaRPr dirty="0"/>
          </a:p>
        </p:txBody>
      </p:sp>
      <p:sp>
        <p:nvSpPr>
          <p:cNvPr id="12" name="Google Shape;816;p38"/>
          <p:cNvSpPr txBox="1">
            <a:spLocks noGrp="1"/>
          </p:cNvSpPr>
          <p:nvPr>
            <p:ph type="subTitle" idx="1"/>
          </p:nvPr>
        </p:nvSpPr>
        <p:spPr>
          <a:xfrm>
            <a:off x="6578752" y="1485885"/>
            <a:ext cx="1620000" cy="360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Neuro-</a:t>
            </a:r>
            <a:r>
              <a:rPr lang="en-US" dirty="0" err="1" smtClean="0"/>
              <a:t>Sama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36" y="2152220"/>
            <a:ext cx="2421428" cy="1336963"/>
          </a:xfrm>
          <a:prstGeom prst="rect">
            <a:avLst/>
          </a:prstGeom>
        </p:spPr>
      </p:pic>
      <p:sp>
        <p:nvSpPr>
          <p:cNvPr id="13" name="Google Shape;1112;p48"/>
          <p:cNvSpPr txBox="1">
            <a:spLocks noGrp="1"/>
          </p:cNvSpPr>
          <p:nvPr>
            <p:ph type="subTitle" idx="4294967295"/>
          </p:nvPr>
        </p:nvSpPr>
        <p:spPr>
          <a:xfrm>
            <a:off x="342506" y="3791653"/>
            <a:ext cx="3104230" cy="55222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U-KBS MUSIC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방송되는 인공지능 음악 프로그램</a:t>
            </a:r>
            <a:endParaRPr sz="14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Google Shape;1112;p48"/>
          <p:cNvSpPr txBox="1">
            <a:spLocks noGrp="1"/>
          </p:cNvSpPr>
          <p:nvPr>
            <p:ph type="subTitle" idx="4294967295"/>
          </p:nvPr>
        </p:nvSpPr>
        <p:spPr>
          <a:xfrm>
            <a:off x="3105335" y="3881227"/>
            <a:ext cx="3104230" cy="55222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인공지능</a:t>
            </a:r>
            <a:r>
              <a:rPr 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기반 라디오 방송국</a:t>
            </a:r>
            <a:endParaRPr sz="14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Google Shape;1112;p48"/>
          <p:cNvSpPr txBox="1">
            <a:spLocks noGrp="1"/>
          </p:cNvSpPr>
          <p:nvPr>
            <p:ph type="subTitle" idx="4294967295"/>
          </p:nvPr>
        </p:nvSpPr>
        <p:spPr>
          <a:xfrm>
            <a:off x="5931849" y="3881227"/>
            <a:ext cx="3104230" cy="55222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ko-KR" altLang="en-US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실시간으로 소통 가능한 인공지능 </a:t>
            </a:r>
            <a:r>
              <a:rPr lang="ko-KR" altLang="en-US" sz="1400" dirty="0" err="1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유튜버</a:t>
            </a:r>
            <a:endParaRPr sz="14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3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차별점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정리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271400" y="878024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FE</a:t>
            </a:r>
            <a:endParaRPr sz="2500" dirty="0"/>
          </a:p>
        </p:txBody>
      </p:sp>
      <p:graphicFrame>
        <p:nvGraphicFramePr>
          <p:cNvPr id="9" name="Google Shape;1010;p45"/>
          <p:cNvGraphicFramePr/>
          <p:nvPr/>
        </p:nvGraphicFramePr>
        <p:xfrm>
          <a:off x="471689" y="1601624"/>
          <a:ext cx="7892400" cy="2902559"/>
        </p:xfrm>
        <a:graphic>
          <a:graphicData uri="http://schemas.openxmlformats.org/drawingml/2006/table">
            <a:tbl>
              <a:tblPr>
                <a:noFill/>
                <a:tableStyleId>{4D7434BF-F625-4320-AB06-17682F227AA4}</a:tableStyleId>
              </a:tblPr>
              <a:tblGrid>
                <a:gridCol w="157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5817">
                  <a:extLst>
                    <a:ext uri="{9D8B030D-6E8A-4147-A177-3AD203B41FA5}">
                      <a16:colId xmlns:a16="http://schemas.microsoft.com/office/drawing/2014/main" val="3379643034"/>
                    </a:ext>
                  </a:extLst>
                </a:gridCol>
              </a:tblGrid>
              <a:tr h="475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1425" marR="91425" marT="57600" marB="576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MusiCat</a:t>
                      </a:r>
                      <a:endParaRPr sz="12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 Radio</a:t>
                      </a:r>
                      <a:r>
                        <a:rPr lang="en-GB" sz="1200" baseline="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 GPT</a:t>
                      </a:r>
                      <a:endParaRPr sz="12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KBS</a:t>
                      </a:r>
                      <a:r>
                        <a:rPr lang="en-GB" sz="1200" baseline="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 AI Radio</a:t>
                      </a:r>
                      <a:br>
                        <a:rPr lang="en-GB" sz="1200" baseline="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</a:br>
                      <a:r>
                        <a:rPr lang="en-GB" sz="1200" baseline="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‘</a:t>
                      </a:r>
                      <a:r>
                        <a:rPr lang="ko-KR" altLang="en-US" sz="1200" baseline="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누군가 어딘가에</a:t>
                      </a:r>
                      <a:r>
                        <a:rPr lang="en-GB" sz="1200" baseline="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’</a:t>
                      </a:r>
                      <a:endParaRPr sz="12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Twitch</a:t>
                      </a:r>
                      <a:br>
                        <a:rPr lang="en-US" sz="12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</a:br>
                      <a:r>
                        <a:rPr lang="en-US" sz="12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‘Neuro-</a:t>
                      </a:r>
                      <a:r>
                        <a:rPr lang="en-US" sz="1200" dirty="0" err="1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sama</a:t>
                      </a:r>
                      <a:r>
                        <a:rPr lang="en-US" sz="12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’</a:t>
                      </a:r>
                      <a:endParaRPr sz="12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559">
                <a:tc>
                  <a:txBody>
                    <a:bodyPr/>
                    <a:lstStyle/>
                    <a:p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연중 무휴</a:t>
                      </a:r>
                      <a:endParaRPr sz="12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O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O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X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X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댓글 반응</a:t>
                      </a:r>
                      <a:endParaRPr sz="12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O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X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X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O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사연 낭독</a:t>
                      </a:r>
                      <a:endParaRPr sz="12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O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X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O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X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01723"/>
                  </a:ext>
                </a:extLst>
              </a:tr>
              <a:tr h="475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그래픽 인터페이스</a:t>
                      </a:r>
                      <a:endParaRPr sz="12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O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O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X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O</a:t>
                      </a:r>
                      <a:endParaRPr sz="15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430987"/>
                  </a:ext>
                </a:extLst>
              </a:tr>
            </a:tbl>
          </a:graphicData>
        </a:graphic>
      </p:graphicFrame>
      <p:grpSp>
        <p:nvGrpSpPr>
          <p:cNvPr id="10" name="Google Shape;1011;p45"/>
          <p:cNvGrpSpPr/>
          <p:nvPr/>
        </p:nvGrpSpPr>
        <p:grpSpPr>
          <a:xfrm rot="-5400000" flipH="1">
            <a:off x="1151151" y="1611159"/>
            <a:ext cx="180564" cy="431367"/>
            <a:chOff x="8803899" y="686838"/>
            <a:chExt cx="180564" cy="431367"/>
          </a:xfrm>
        </p:grpSpPr>
        <p:sp>
          <p:nvSpPr>
            <p:cNvPr id="11" name="Google Shape;1012;p45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3;p45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https://lh6.googleusercontent.com/4h2EYDY0YTOfgglxBGUhNlbRCEA9H-zzjfUxiMN4AbTc1WD-lPuj1f7thhIvhmQsNz6iR4SDOmSQ40zPvSGDG31rjBHS8VIPZ1c-dYAksbjp4A30C1hxY8H4kc9-lXtuAo9XAT5I9lnJ8_TxSDKi54SgWFBfuNQ0I-1TpAmyuh1xdmDMjxVrhXFUo850fQCS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22" y="2138384"/>
            <a:ext cx="1082913" cy="44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REIiRTJNS5WlUJ9u4ZfZzmYiYctBFnDLsPCeAWY6lWlXoH3HJ8mghUE0hX1evDONJUL61TNoMFt5trzg-d2qBaoMVLNkWYLFDuvt2wsAgzKZZHoTfGalt_yE9aGWeM2TNmtDQZzzt81o0af-WxetkiY_t9Gb2IEeLNkOv1xcd3lgDafdNB4kV7xzmteyJJPo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384" y="2201480"/>
            <a:ext cx="1142031" cy="31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ewLViDGuvLqLg90gycr4dwcUp-qPJAc3J9QbENAVvelZYo4PmkSxjQ7dJWj7xX_p7nvePQC4Qx2AAtiEU8Q93WNOGWZiFfCK3Jthok9Qll2bKcQw3apBtZ5FKjHaf_SSMyIYZAPRvLgl20PvLdvcuns3QAm-zNaWoXzMyzv27vzYHgQvJSHMXfjx9_OpfiMv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31" y="2106315"/>
            <a:ext cx="874781" cy="46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3.googleusercontent.com/f4NN99lXjeTy_AhOiw8cLZc6Jxu_LA0T10TFJ0yZUnnc6BXqB0N4dmCAfh5juzo_7LP8Ns-kNHfTc6fXPbfc8y7l4dgnasE9iUhQtM_0B6IRQxijcT3r2C7KQ9XIxshb8PGGbWKCwHJQKtPJ6SOcSNUx4LZp2hc9a9Jbw-oVWgif8qOUi9ckMPfb8ajmwIXs=s20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91" y="2145292"/>
            <a:ext cx="1323192" cy="3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35;p31">
            <a:extLst>
              <a:ext uri="{FF2B5EF4-FFF2-40B4-BE49-F238E27FC236}">
                <a16:creationId xmlns:a16="http://schemas.microsoft.com/office/drawing/2014/main" id="{84C844E9-ED1A-AEB4-D247-69E93091C4DB}"/>
              </a:ext>
            </a:extLst>
          </p:cNvPr>
          <p:cNvSpPr txBox="1">
            <a:spLocks/>
          </p:cNvSpPr>
          <p:nvPr/>
        </p:nvSpPr>
        <p:spPr>
          <a:xfrm>
            <a:off x="2549158" y="1880757"/>
            <a:ext cx="4586514" cy="2416970"/>
          </a:xfrm>
          <a:prstGeom prst="rect">
            <a:avLst/>
          </a:prstGeom>
          <a:solidFill>
            <a:schemeClr val="tx2">
              <a:lumMod val="1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채팅과 사연 반응을 통해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서비스 보다 사용자와 </a:t>
            </a:r>
            <a:r>
              <a:rPr lang="ko-KR" altLang="en-US" dirty="0">
                <a:solidFill>
                  <a:schemeClr val="accent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상호작용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24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제공을 통해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사람은 불가능한 </a:t>
            </a:r>
            <a:r>
              <a:rPr lang="en-US" altLang="ko-KR" dirty="0">
                <a:solidFill>
                  <a:schemeClr val="accent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Full Schedule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소화 가능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9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1614662" y="1278327"/>
            <a:ext cx="6164402" cy="2540286"/>
          </a:xfrm>
          <a:prstGeom prst="roundRect">
            <a:avLst>
              <a:gd name="adj" fmla="val 6009"/>
            </a:avLst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innerShdw blurRad="101600" dist="508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휴먼둥근헤드라인"/>
              <a:cs typeface="+mn-cs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2261951" y="2520793"/>
            <a:ext cx="4830254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/>
          <p:nvPr/>
        </p:nvCxnSpPr>
        <p:spPr>
          <a:xfrm flipV="1">
            <a:off x="1614662" y="2305668"/>
            <a:ext cx="6164402" cy="714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" name="그룹 480"/>
          <p:cNvGrpSpPr/>
          <p:nvPr/>
        </p:nvGrpSpPr>
        <p:grpSpPr>
          <a:xfrm rot="4669401">
            <a:off x="6240416" y="4042966"/>
            <a:ext cx="574189" cy="576000"/>
            <a:chOff x="7564043" y="3091092"/>
            <a:chExt cx="574189" cy="576000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sp>
            <p:nvSpPr>
              <p:cNvPr id="140" name="모서리가 둥근 직사각형 139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cxnSp>
            <p:nvCxnSpPr>
              <p:cNvPr id="141" name="직선 연결선 140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0" name="그룹 479"/>
          <p:cNvGrpSpPr/>
          <p:nvPr/>
        </p:nvGrpSpPr>
        <p:grpSpPr>
          <a:xfrm>
            <a:off x="-4714103" y="5698010"/>
            <a:ext cx="5983761" cy="581372"/>
            <a:chOff x="1792599" y="5929482"/>
            <a:chExt cx="5126535" cy="479827"/>
          </a:xfrm>
        </p:grpSpPr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35023" y="6169396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연결선 368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21229" y="6169396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직선 연결선 369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37425" y="6169396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직선 연결선 370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8562" y="6169396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49752" y="6169396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50953" y="6169396"/>
              <a:ext cx="32988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0210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1829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9447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78805" y="6169396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02631" y="6169396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6301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7921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2539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8657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776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4895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5511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8631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748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8684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1066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81082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8724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4842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459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4079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7198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3316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직선 연결선 396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49361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직선 연결선 397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80551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직선 연결선 398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9487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6368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직선 연결선 400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6409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직선 연결선 401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8028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직선 연결선 402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4146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직선 연결선 403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0264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직선 연결선 404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6382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1001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4120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0238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6355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직선 연결선 409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790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직선 연결선 410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5672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직선 연결선 411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9475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직선 연결선 412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5592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직선 연결선 413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8712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1831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직선 연결선 415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186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직선 연결선 416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8805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직선 연결선 417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3424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직선 연결선 418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542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직선 연결선 419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2661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직선 연결선 420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57801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직선 연결선 421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63964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직선 연결선 422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515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연결선 423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334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4066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직선 연결선 425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7949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89927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연결선 427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9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직선 연결선 428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5727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직선 연결선 429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33444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직선 연결선 430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4964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연결선 431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8083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직선 연결선 432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4201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연결선 433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5820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직선 연결선 434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939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직선 연결선 435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0372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직선 연결선 436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7253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직선 연결선 437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675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직선 연결선 438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557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직선 연결선 439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60343" y="6169396"/>
              <a:ext cx="299892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직선 연결선 440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6549" y="6169396"/>
              <a:ext cx="41984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직선 연결선 441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62745" y="6169396"/>
              <a:ext cx="47982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직선 연결선 442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43882" y="6169396"/>
              <a:ext cx="20992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직선 연결선 443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75072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직선 연결선 444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76273" y="6169396"/>
              <a:ext cx="32988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연결선 445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742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직선 연결선 446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361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직선 연결선 447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1979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412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직선 연결선 449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7951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직선 연결선 450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8833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453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5071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직선 연결선 453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189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직선 연결선 454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4308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7427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8043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직선 연결선 457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1163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7280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1216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직선 연결선 460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598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06402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직선 연결선 462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1256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직선 연결선 463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374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4991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직선 연결선 465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6611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9730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5848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직선 연결선 468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4681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05871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2019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8900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8941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560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678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2796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8914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4322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8204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4" name="그룹 483"/>
          <p:cNvGrpSpPr/>
          <p:nvPr/>
        </p:nvGrpSpPr>
        <p:grpSpPr>
          <a:xfrm>
            <a:off x="6995214" y="4029353"/>
            <a:ext cx="574189" cy="576000"/>
            <a:chOff x="7564043" y="3091092"/>
            <a:chExt cx="574189" cy="576000"/>
          </a:xfrm>
        </p:grpSpPr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  <p:grpSp>
          <p:nvGrpSpPr>
            <p:cNvPr id="486" name="그룹 485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487" name="타원 486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sp>
            <p:nvSpPr>
              <p:cNvPr id="488" name="모서리가 둥근 직사각형 487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cxnSp>
            <p:nvCxnSpPr>
              <p:cNvPr id="489" name="직선 연결선 488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E2622B0-B262-7CB1-C584-B5F0296CBAB9}"/>
              </a:ext>
            </a:extLst>
          </p:cNvPr>
          <p:cNvGrpSpPr/>
          <p:nvPr/>
        </p:nvGrpSpPr>
        <p:grpSpPr>
          <a:xfrm>
            <a:off x="-6088751" y="2811455"/>
            <a:ext cx="5983762" cy="581372"/>
            <a:chOff x="1835690" y="5514251"/>
            <a:chExt cx="5983762" cy="581372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AFF9A48-C086-0BC8-B96B-4B03CDA0DC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61828" y="5804937"/>
              <a:ext cx="36335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8ABE7D4-3C5D-A2A4-8107-CD0AA93DB9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43063" y="5804937"/>
              <a:ext cx="50870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0B1D81C-63E0-0226-B5C1-607F8B0F540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60635" y="5804937"/>
              <a:ext cx="58137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7BB7FB5-41F7-FC14-5955-35DC14E5B7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78055" y="5804937"/>
              <a:ext cx="254350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E97BBDA-EA0A-3B6E-1A23-5CBE9CC810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3794" y="5804937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EE0A2BD-76F1-E585-165F-4D1FC05CA2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3198" y="5804937"/>
              <a:ext cx="39969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BEC0D30-C412-717C-D7B0-7F73FA5AD5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94281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09F87CC-B41A-90E5-BD18-C77ECCECB2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11853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65A49D8-A504-F2F7-6EBD-7FCFBCC645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02096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BD58EAE-8C11-ADE2-1647-72178B1639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816927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DDE73D1-C517-E283-F09F-5DBC5EB766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26683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CCFDF83-D45D-1C4F-1DBA-AD61BB7250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00156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E35415C-9B01-3599-247E-552F610ED4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7727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046D949-F477-0F3C-EB62-648BEC4268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71635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90A4EAD-C8FA-1CB9-AF17-311D52B5DF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43711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E3EDC4A-C9C5-142D-F628-7F37C798B6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79451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0DFE1D3-1878-20BD-7AEF-B8BAE48F99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15191" y="5804937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1D4E97F-78D3-44D7-7407-655D2FD391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41770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1926331-1E4C-DCF1-E16B-CEEEACDF32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77511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58F59E2-2011-AB9C-D08A-6ABCE7ABF8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49586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F4D5EDB-946B-7AC9-61F0-9E05FB5B44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09912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19F9DE5-AFDA-1D37-E470-B7A48EF5AC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19669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C86B02A-7A86-4CC0-216F-EA0C935B26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84134" y="5804937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4D114E5-CFCD-23FA-FB29-4081D868E62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10713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1EF32CB-A948-B92C-B638-80CB8FA1FA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82789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9835E48-CE78-BF1E-801D-9E4BEC1B78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3032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0D5E499-E021-2269-A4A8-8BBB0138FB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90604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0CC8FC-0E79-8594-3396-4BA186BC3A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26344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04A91B5-FD97-08A4-FB13-71619B537D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98420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036BD00-1C90-20F9-988C-AC4EA71D03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15992" y="5804937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CC40DD9-0751-2F87-64DF-645AFC6478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51731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8E4FA05-1255-7093-AC6F-6E90D47107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02897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E16A447-E161-3525-929F-E6119197ED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67158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DA58C7C-A1C6-A577-4A58-E6C066AD5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67959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7CB9205-41BC-B657-2A1C-67CDC7EBC2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85531" y="5804937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A9308CB-5949-5DB5-DF66-FA3BA022BFB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57606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661265F-82BB-63FE-8814-2299233918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29682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1658E52-8174-0CF1-B6FC-D07804036A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01758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A48DD41-F63C-A325-DA46-F6075FE1E5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55666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CA69768-3FB9-C051-70CF-CCC1C32A4D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405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73436FE-BB97-E69D-9FB8-DEDB68A8BB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481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76DF617-6D26-33A1-7DFA-157D9810DD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35556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36B05F4-BB3E-0D07-BE50-ECEE1F13F7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14051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1F44E56-A934-71B4-3A73-644CB78FD3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41975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39E3AF6-CEB3-5FC1-0F05-CB8CB55B1A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71297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F12D7770-D15E-4937-3844-E29129B1B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43372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52735D4-9F2F-2889-0575-E29ADEBA5F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9112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028DF6A-AC75-99BE-2705-DB1BB16119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14852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CC36E46-CAC3-F86F-EE9E-472811172B8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4743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C55EF4D-8BC2-6510-D7F4-730473CC58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12314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51E43C7-737B-7AE9-68CA-5A19E884AC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66222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C2CC53B-1987-F564-CE36-F278985EA6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38298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6B672D6-1555-5126-DFC4-620A35D49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74038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093340E-DFA2-EAF5-9CE5-5BEE1021A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09778" y="5804937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D0EEE83-8CDE-6864-7722-267F846E2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6357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39CDF31-74A4-2740-1D6B-B87C6CD5BD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2098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DA81154-7058-62AA-BA7D-95F1B5A60E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44173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직선 연결선 481">
              <a:extLst>
                <a:ext uri="{FF2B5EF4-FFF2-40B4-BE49-F238E27FC236}">
                  <a16:creationId xmlns:a16="http://schemas.microsoft.com/office/drawing/2014/main" id="{D4F73CCE-6301-13E2-945B-D81AAC3DC2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9003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직선 연결선 482">
              <a:extLst>
                <a:ext uri="{FF2B5EF4-FFF2-40B4-BE49-F238E27FC236}">
                  <a16:creationId xmlns:a16="http://schemas.microsoft.com/office/drawing/2014/main" id="{D52D0D66-D189-DEF7-DEED-9AC63AAF4D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6928" y="5804937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직선 연결선 489">
              <a:extLst>
                <a:ext uri="{FF2B5EF4-FFF2-40B4-BE49-F238E27FC236}">
                  <a16:creationId xmlns:a16="http://schemas.microsoft.com/office/drawing/2014/main" id="{8EDFB3FB-1425-6502-507D-A0A92A9025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78721" y="5804937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직선 연결선 490">
              <a:extLst>
                <a:ext uri="{FF2B5EF4-FFF2-40B4-BE49-F238E27FC236}">
                  <a16:creationId xmlns:a16="http://schemas.microsoft.com/office/drawing/2014/main" id="{C0D19CEE-AE54-B8E7-CA8E-70742E90B0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5300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직선 연결선 491">
              <a:extLst>
                <a:ext uri="{FF2B5EF4-FFF2-40B4-BE49-F238E27FC236}">
                  <a16:creationId xmlns:a16="http://schemas.microsoft.com/office/drawing/2014/main" id="{18049223-FDCE-33C1-6700-DB0D0CCF81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77376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0ABC678F-D05F-9D56-46A5-A61E8B5C89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67619" y="5804937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CCB40324-0A24-9260-C7B6-2FF66D0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85191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직선 연결선 494">
              <a:extLst>
                <a:ext uri="{FF2B5EF4-FFF2-40B4-BE49-F238E27FC236}">
                  <a16:creationId xmlns:a16="http://schemas.microsoft.com/office/drawing/2014/main" id="{21AC0B37-C088-012D-964E-99C47A52E6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20931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직선 연결선 495">
              <a:extLst>
                <a:ext uri="{FF2B5EF4-FFF2-40B4-BE49-F238E27FC236}">
                  <a16:creationId xmlns:a16="http://schemas.microsoft.com/office/drawing/2014/main" id="{7B2EF749-9AD8-705C-3074-6BFF368BC1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93007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직선 연결선 496">
              <a:extLst>
                <a:ext uri="{FF2B5EF4-FFF2-40B4-BE49-F238E27FC236}">
                  <a16:creationId xmlns:a16="http://schemas.microsoft.com/office/drawing/2014/main" id="{215E20C8-85B0-A8B5-7B55-07DED639F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10579" y="5804937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직선 연결선 497">
              <a:extLst>
                <a:ext uri="{FF2B5EF4-FFF2-40B4-BE49-F238E27FC236}">
                  <a16:creationId xmlns:a16="http://schemas.microsoft.com/office/drawing/2014/main" id="{41891B56-C4C2-1411-5EE6-8B7FB2BD3D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6318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직선 연결선 498">
              <a:extLst>
                <a:ext uri="{FF2B5EF4-FFF2-40B4-BE49-F238E27FC236}">
                  <a16:creationId xmlns:a16="http://schemas.microsoft.com/office/drawing/2014/main" id="{7D752F6C-ACC8-5489-C2E1-2879D8301C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97484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FA64572A-F04F-ED58-D4D0-00E13E9289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1745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1184F901-CAD1-9AAD-94EE-CECBC164A53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08638" y="5804937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직선 연결선 501">
              <a:extLst>
                <a:ext uri="{FF2B5EF4-FFF2-40B4-BE49-F238E27FC236}">
                  <a16:creationId xmlns:a16="http://schemas.microsoft.com/office/drawing/2014/main" id="{6B669718-773C-F9B7-8854-247C543E24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6562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3123928F-69A3-6940-BB89-64574B95A3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3186" y="5804937"/>
              <a:ext cx="36335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직선 연결선 503">
              <a:extLst>
                <a:ext uri="{FF2B5EF4-FFF2-40B4-BE49-F238E27FC236}">
                  <a16:creationId xmlns:a16="http://schemas.microsoft.com/office/drawing/2014/main" id="{7B38A71F-26BF-0A7D-C7B0-F87430279E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4422" y="5804937"/>
              <a:ext cx="50870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직선 연결선 504">
              <a:extLst>
                <a:ext uri="{FF2B5EF4-FFF2-40B4-BE49-F238E27FC236}">
                  <a16:creationId xmlns:a16="http://schemas.microsoft.com/office/drawing/2014/main" id="{54AE313B-6764-27B6-ECE8-95E15B5191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1994" y="5804937"/>
              <a:ext cx="58137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연결선 505">
              <a:extLst>
                <a:ext uri="{FF2B5EF4-FFF2-40B4-BE49-F238E27FC236}">
                  <a16:creationId xmlns:a16="http://schemas.microsoft.com/office/drawing/2014/main" id="{B8C1AC07-C829-9AFE-253C-FF53526C05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9413" y="5804937"/>
              <a:ext cx="254350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직선 연결선 506">
              <a:extLst>
                <a:ext uri="{FF2B5EF4-FFF2-40B4-BE49-F238E27FC236}">
                  <a16:creationId xmlns:a16="http://schemas.microsoft.com/office/drawing/2014/main" id="{0BC1B864-3F05-4694-90B7-63121AE26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95153" y="5804937"/>
              <a:ext cx="29068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직선 연결선 507">
              <a:extLst>
                <a:ext uri="{FF2B5EF4-FFF2-40B4-BE49-F238E27FC236}">
                  <a16:creationId xmlns:a16="http://schemas.microsoft.com/office/drawing/2014/main" id="{13B9F4C0-7725-D030-5F55-0EE276D18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94557" y="5804937"/>
              <a:ext cx="39969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직선 연결선 508">
              <a:extLst>
                <a:ext uri="{FF2B5EF4-FFF2-40B4-BE49-F238E27FC236}">
                  <a16:creationId xmlns:a16="http://schemas.microsoft.com/office/drawing/2014/main" id="{8FD71C56-CDC3-443E-5FED-535B69853D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75639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직선 연결선 509">
              <a:extLst>
                <a:ext uri="{FF2B5EF4-FFF2-40B4-BE49-F238E27FC236}">
                  <a16:creationId xmlns:a16="http://schemas.microsoft.com/office/drawing/2014/main" id="{37A994A7-EA60-8BB2-677B-26533476E9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3212" y="5804937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직선 연결선 510">
              <a:extLst>
                <a:ext uri="{FF2B5EF4-FFF2-40B4-BE49-F238E27FC236}">
                  <a16:creationId xmlns:a16="http://schemas.microsoft.com/office/drawing/2014/main" id="{5EBA10DD-D5F6-F2E7-6B21-38D747AA06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3455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73ACF60-8529-CEC2-AB15-5522EC845E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98285" y="5804937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D7B16D6F-2343-EB97-2629-D775BDC912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08042" y="5804937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01159D03-25D1-DE45-EDEA-228405AB84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81515" y="5804937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D967D440-FC4C-9DB6-A6B1-B25C2A3155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99086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AE5FEFBF-621A-770A-9285-BFA13E46BC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52994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CFF29E12-BCF7-3135-D5CE-37B3B36472B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25070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D853CE09-19D0-2422-9B47-9E5FE0121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0809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14ADB87C-A9F8-AA5D-C93C-3DF55B0706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6550" y="5804937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F6214006-0324-96A1-E9F5-73969AE6F6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23129" y="5804937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D7BB2923-BFF4-29D1-7291-4BAEF9D3B2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58869" y="5804937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0F9AC883-8708-9398-F981-A55336FD57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30944" y="5804937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7D29098D-147C-DE47-A6E2-CEDCE9E08A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91270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46964329-200D-52B9-0B35-BB3F1E9181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01027" y="5804937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BAAC2A0-2612-169F-DD1B-E8FD72D754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65492" y="5804937"/>
              <a:ext cx="29068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64B1F065-77C3-1C76-4260-7B80E6B02E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92071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5763FB1-3FC4-B75B-3F62-8380D4D08D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64147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AF427A46-0F5C-8FF4-D3F9-EDBB31B6CD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54391" y="5804937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41295A2B-A391-090F-AEA4-1C33B8BC41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71963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BE7734F2-F776-1FB8-9D5E-B222137376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07702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0188FB6A-1C70-F432-E1FC-372801C63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9778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FC0845A2-47FC-A540-8EFA-CD31BDEC4B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7351" y="5804937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D3034E1A-8F60-3B77-0409-C4BCA0BF91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3090" y="5804937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7985B394-14E0-AE61-FE96-B22BF1E149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84256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208CC85-59D8-F8A5-39F2-FA498220EB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48516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3BB1CDF0-CDF6-04A0-9807-EC1A444AD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49317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A69AA058-7E36-8889-52CD-5AF15F742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89" y="5804937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FF0616B7-1558-E0E5-38D5-5C833B6FEA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38964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46F09D66-769F-FE44-AED5-324ED19FF5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11040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F1FDD0D3-A807-90B4-D865-4D0923613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3116" y="5804937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21743595-5C4F-76F8-28E6-045D3E4A47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95409" y="5804937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71759C6-E53D-6FEF-5801-2EBD70EE59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3333" y="5804937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439FD308-D008-EC60-65F2-A56CD04A02DB}"/>
              </a:ext>
            </a:extLst>
          </p:cNvPr>
          <p:cNvGrpSpPr/>
          <p:nvPr/>
        </p:nvGrpSpPr>
        <p:grpSpPr>
          <a:xfrm>
            <a:off x="1704982" y="1531715"/>
            <a:ext cx="5983762" cy="581372"/>
            <a:chOff x="1808735" y="5844357"/>
            <a:chExt cx="5983762" cy="581372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39E826A-6842-0E8E-A817-7A81C39ABF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34873" y="6135043"/>
              <a:ext cx="36335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6EDFC17-BFFD-71B2-6620-C1B34DEFAF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16108" y="6135043"/>
              <a:ext cx="50870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3E69D36-1E10-8B8B-910F-D88ECEC0D4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33680" y="6135043"/>
              <a:ext cx="58137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6C6E915D-3667-69E9-222D-09CBBFCBE4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51100" y="6135043"/>
              <a:ext cx="254350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DE472045-A2DC-3542-DC2F-9165F6649C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86839" y="6135043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06585D01-5FA3-8101-7A67-A5BC05BD32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86243" y="6135043"/>
              <a:ext cx="39969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4DC5C494-F119-8883-1326-840752FE3D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67326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23A45345-A62F-D1F8-A206-69814BAFC4D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84898" y="6135043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B8D2A1E1-1C5F-2910-8392-18B17A54F1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141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48AC552E-25B0-ACF4-932D-8232415A18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89972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520E8687-986E-5DC3-A83A-F2DE510C3DB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699728" y="6135043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AA78B1C7-C300-896E-A141-1AA97948A6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73201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8FB2B76C-B75B-A133-446D-AF27AE96EE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90772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53629FB-DCA9-7A95-78E3-26F660EABB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44680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E75597AF-8D71-A92C-1164-A72EC6A253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16756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8300199E-C3C3-D2E9-4ABE-7FD81EBA2E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52496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E0CA7BEC-1C9C-5B20-A358-DF40977E32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88236" y="6135043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EAD892C-7EE6-1F65-7EFB-0B16FC780F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14815" y="6135043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BEC12D7B-EFA6-4471-FA0F-6936EB0203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50556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CE4B5C2C-0D65-F8E9-F3A6-B3DB78E0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22631" y="6135043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F2BED0F-9E6C-DE61-AFBC-BE6EA5673E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2957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5A83D50A-85A1-A8C3-BA17-5BFDEF1F03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92714" y="6135043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C0269B8B-B50F-5D63-EEFC-1C8E379E33D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7179" y="6135043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B89BF2F-C5A1-133D-C45C-FE1D183B2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83758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282ED492-37F5-EC60-516C-DC950E8BBA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55834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>
              <a:extLst>
                <a:ext uri="{FF2B5EF4-FFF2-40B4-BE49-F238E27FC236}">
                  <a16:creationId xmlns:a16="http://schemas.microsoft.com/office/drawing/2014/main" id="{86A0CB20-55C7-2B91-D8DD-05C73CD82B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46077" y="6135043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CBE06464-CAA0-AD2F-FB17-947768E446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63649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>
              <a:extLst>
                <a:ext uri="{FF2B5EF4-FFF2-40B4-BE49-F238E27FC236}">
                  <a16:creationId xmlns:a16="http://schemas.microsoft.com/office/drawing/2014/main" id="{99209D0D-2274-358D-7886-080397FF63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99389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 322">
              <a:extLst>
                <a:ext uri="{FF2B5EF4-FFF2-40B4-BE49-F238E27FC236}">
                  <a16:creationId xmlns:a16="http://schemas.microsoft.com/office/drawing/2014/main" id="{BF821468-43EB-56C5-EF8F-88631D1E1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71465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연결선 323">
              <a:extLst>
                <a:ext uri="{FF2B5EF4-FFF2-40B4-BE49-F238E27FC236}">
                  <a16:creationId xmlns:a16="http://schemas.microsoft.com/office/drawing/2014/main" id="{6989C551-46B3-4EFD-9327-3D202AE47B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89037" y="6135043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24">
              <a:extLst>
                <a:ext uri="{FF2B5EF4-FFF2-40B4-BE49-F238E27FC236}">
                  <a16:creationId xmlns:a16="http://schemas.microsoft.com/office/drawing/2014/main" id="{C1767E2A-7F4E-477C-550C-1249B456DC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24776" y="6135043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25">
              <a:extLst>
                <a:ext uri="{FF2B5EF4-FFF2-40B4-BE49-F238E27FC236}">
                  <a16:creationId xmlns:a16="http://schemas.microsoft.com/office/drawing/2014/main" id="{D6ACB81A-2AF7-874C-9A2B-3A76688CDC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75942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26">
              <a:extLst>
                <a:ext uri="{FF2B5EF4-FFF2-40B4-BE49-F238E27FC236}">
                  <a16:creationId xmlns:a16="http://schemas.microsoft.com/office/drawing/2014/main" id="{5B37483E-2509-CF17-2EE2-D4B022E363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40203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27">
              <a:extLst>
                <a:ext uri="{FF2B5EF4-FFF2-40B4-BE49-F238E27FC236}">
                  <a16:creationId xmlns:a16="http://schemas.microsoft.com/office/drawing/2014/main" id="{993CD0F3-2627-4D68-8B40-067346EA40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41004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8A30B54C-B26D-7079-2FA9-A646058980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58576" y="6135043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A1B3DF37-88EB-F3C8-C9F0-C89141A2A1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30651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2995CF3E-67CE-B081-6C5C-71A1414767E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02727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CEE6A8A8-6376-27C8-A057-0412E7A1EE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74803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592F3920-E3DD-0B6A-E191-B4C6D5E7A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28711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38409B36-417E-171B-6E6C-9688BFEB9E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64450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81065BE6-F77E-2E36-5FBC-5A10526209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36526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D07315AC-54D2-6EA0-0070-8B6501B70A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08601" y="6135043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2EDAF382-0A06-CBDC-FF6B-33683D670B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87096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F20B1D36-0CDE-E33F-BD6B-8DE26B58AB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15020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0E8C1EFE-5525-A861-198B-8EE223A927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4342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C210B6A6-B5C3-6FF8-382A-982810372A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16417" y="6135043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270AC610-D750-5B2F-4F37-5CD963F9AC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52157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732A8F4D-DE56-EA19-EE67-B7B26F83FA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87897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6447A906-270F-BC80-BD6C-D637933C827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67788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9F22CC2F-F7F3-346A-E7E4-4F41B5209EB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85359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95B74673-43A5-CBC1-881F-9AB978EC09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39267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065561E0-8A3A-65B0-048D-AB618C914C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11343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DE3543EF-188E-2E20-6D03-56E975F176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47083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B91ED411-9B3D-5F4C-3958-A4A957B273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82823" y="6135043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76381D79-5C8B-21D3-10A2-E1358909E7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09402" y="6135043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CC6C2627-5FB8-DD3D-359D-5AB4224E77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45143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291A4F66-2DD7-D5D2-7D66-9BB3C87131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7218" y="6135043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39E04B90-CB99-6918-E607-7F5C8303B0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32048" y="6135043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010E8705-AA9A-25BE-80F6-57799F46AC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59973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6C649C11-8629-6E69-E628-F3341CEADA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51766" y="6135043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115A956C-2435-F4D3-3955-91BAAA1EE1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78345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E1592F7C-F7C0-8FEA-1D11-ADDEC8F0DC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50421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직선 연결선 356">
              <a:extLst>
                <a:ext uri="{FF2B5EF4-FFF2-40B4-BE49-F238E27FC236}">
                  <a16:creationId xmlns:a16="http://schemas.microsoft.com/office/drawing/2014/main" id="{C930DC02-C5F6-0D96-D4E6-59DAE47EB9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40664" y="6135043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직선 연결선 357">
              <a:extLst>
                <a:ext uri="{FF2B5EF4-FFF2-40B4-BE49-F238E27FC236}">
                  <a16:creationId xmlns:a16="http://schemas.microsoft.com/office/drawing/2014/main" id="{3949F0DC-3622-D1FC-BB02-7C2B2D9F57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58236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직선 연결선 358">
              <a:extLst>
                <a:ext uri="{FF2B5EF4-FFF2-40B4-BE49-F238E27FC236}">
                  <a16:creationId xmlns:a16="http://schemas.microsoft.com/office/drawing/2014/main" id="{A2FBC020-C238-C33D-4092-C379CB1E7E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93976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직선 연결선 359">
              <a:extLst>
                <a:ext uri="{FF2B5EF4-FFF2-40B4-BE49-F238E27FC236}">
                  <a16:creationId xmlns:a16="http://schemas.microsoft.com/office/drawing/2014/main" id="{46473650-15E0-8B86-F238-DEBADCA3C1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6052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FEEFBA36-9F27-1EE2-94AC-C15CED5C6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83624" y="6135043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>
              <a:extLst>
                <a:ext uri="{FF2B5EF4-FFF2-40B4-BE49-F238E27FC236}">
                  <a16:creationId xmlns:a16="http://schemas.microsoft.com/office/drawing/2014/main" id="{080AC74C-F1FD-DDF7-E87E-FE3CA6DFB1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19363" y="6135043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>
              <a:extLst>
                <a:ext uri="{FF2B5EF4-FFF2-40B4-BE49-F238E27FC236}">
                  <a16:creationId xmlns:a16="http://schemas.microsoft.com/office/drawing/2014/main" id="{AAA4FD07-8864-E2F2-69C2-18A56F93A68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70529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44B5383A-34F7-A035-6FEF-7E10956FDE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34790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연결선 364">
              <a:extLst>
                <a:ext uri="{FF2B5EF4-FFF2-40B4-BE49-F238E27FC236}">
                  <a16:creationId xmlns:a16="http://schemas.microsoft.com/office/drawing/2014/main" id="{00B3F6FE-FECA-87EE-254A-E40AC87DC4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81683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연결선 365">
              <a:extLst>
                <a:ext uri="{FF2B5EF4-FFF2-40B4-BE49-F238E27FC236}">
                  <a16:creationId xmlns:a16="http://schemas.microsoft.com/office/drawing/2014/main" id="{96D8A157-29C1-2C1B-4943-1105891741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09607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7D5074DA-E947-E9C2-812C-A2F1B076C7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16231" y="6135043"/>
              <a:ext cx="36335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직선 연결선 511">
              <a:extLst>
                <a:ext uri="{FF2B5EF4-FFF2-40B4-BE49-F238E27FC236}">
                  <a16:creationId xmlns:a16="http://schemas.microsoft.com/office/drawing/2014/main" id="{46F3368E-3B3D-D595-1160-6A937F4420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97467" y="6135043"/>
              <a:ext cx="50870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직선 연결선 512">
              <a:extLst>
                <a:ext uri="{FF2B5EF4-FFF2-40B4-BE49-F238E27FC236}">
                  <a16:creationId xmlns:a16="http://schemas.microsoft.com/office/drawing/2014/main" id="{85C6BAA3-5FDE-3DA4-511E-C235A68FF0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15039" y="6135043"/>
              <a:ext cx="58137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직선 연결선 513">
              <a:extLst>
                <a:ext uri="{FF2B5EF4-FFF2-40B4-BE49-F238E27FC236}">
                  <a16:creationId xmlns:a16="http://schemas.microsoft.com/office/drawing/2014/main" id="{05A5F48B-4ADA-FF1B-F737-D3E8E58EC5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32458" y="6135043"/>
              <a:ext cx="254350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직선 연결선 514">
              <a:extLst>
                <a:ext uri="{FF2B5EF4-FFF2-40B4-BE49-F238E27FC236}">
                  <a16:creationId xmlns:a16="http://schemas.microsoft.com/office/drawing/2014/main" id="{2E068CB5-E7D5-29BB-D839-432BA4E9AC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68198" y="6135043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직선 연결선 515">
              <a:extLst>
                <a:ext uri="{FF2B5EF4-FFF2-40B4-BE49-F238E27FC236}">
                  <a16:creationId xmlns:a16="http://schemas.microsoft.com/office/drawing/2014/main" id="{179754E2-4EE8-88A7-7766-2FA73D6FEE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67602" y="6135043"/>
              <a:ext cx="39969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직선 연결선 516">
              <a:extLst>
                <a:ext uri="{FF2B5EF4-FFF2-40B4-BE49-F238E27FC236}">
                  <a16:creationId xmlns:a16="http://schemas.microsoft.com/office/drawing/2014/main" id="{3BF5CD86-513A-7872-3B30-ED684E5163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8684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직선 연결선 517">
              <a:extLst>
                <a:ext uri="{FF2B5EF4-FFF2-40B4-BE49-F238E27FC236}">
                  <a16:creationId xmlns:a16="http://schemas.microsoft.com/office/drawing/2014/main" id="{F37EB448-452D-2ACB-45AF-4865076FB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66257" y="6135043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직선 연결선 518">
              <a:extLst>
                <a:ext uri="{FF2B5EF4-FFF2-40B4-BE49-F238E27FC236}">
                  <a16:creationId xmlns:a16="http://schemas.microsoft.com/office/drawing/2014/main" id="{2FA7EC62-4FEF-C591-9603-8675901D22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56500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직선 연결선 519">
              <a:extLst>
                <a:ext uri="{FF2B5EF4-FFF2-40B4-BE49-F238E27FC236}">
                  <a16:creationId xmlns:a16="http://schemas.microsoft.com/office/drawing/2014/main" id="{FE710D93-14FE-5104-7582-B343030D22F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71330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직선 연결선 520">
              <a:extLst>
                <a:ext uri="{FF2B5EF4-FFF2-40B4-BE49-F238E27FC236}">
                  <a16:creationId xmlns:a16="http://schemas.microsoft.com/office/drawing/2014/main" id="{DCAB58EE-6E92-3B84-D8CD-772B91CD89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81087" y="6135043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직선 연결선 521">
              <a:extLst>
                <a:ext uri="{FF2B5EF4-FFF2-40B4-BE49-F238E27FC236}">
                  <a16:creationId xmlns:a16="http://schemas.microsoft.com/office/drawing/2014/main" id="{132A4B86-DECD-1666-AAF4-D80F3A33DC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54560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직선 연결선 522">
              <a:extLst>
                <a:ext uri="{FF2B5EF4-FFF2-40B4-BE49-F238E27FC236}">
                  <a16:creationId xmlns:a16="http://schemas.microsoft.com/office/drawing/2014/main" id="{5A643B4B-DF36-2FDC-FB9B-C44B521C424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2131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직선 연결선 523">
              <a:extLst>
                <a:ext uri="{FF2B5EF4-FFF2-40B4-BE49-F238E27FC236}">
                  <a16:creationId xmlns:a16="http://schemas.microsoft.com/office/drawing/2014/main" id="{7B687789-F9C2-2898-9888-8F98E5FFF0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26039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직선 연결선 524">
              <a:extLst>
                <a:ext uri="{FF2B5EF4-FFF2-40B4-BE49-F238E27FC236}">
                  <a16:creationId xmlns:a16="http://schemas.microsoft.com/office/drawing/2014/main" id="{7E221C91-8DD7-33BA-3BEA-0F8764622C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98115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직선 연결선 525">
              <a:extLst>
                <a:ext uri="{FF2B5EF4-FFF2-40B4-BE49-F238E27FC236}">
                  <a16:creationId xmlns:a16="http://schemas.microsoft.com/office/drawing/2014/main" id="{693BC78E-8921-B626-C88C-E6BDAE7882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854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직선 연결선 526">
              <a:extLst>
                <a:ext uri="{FF2B5EF4-FFF2-40B4-BE49-F238E27FC236}">
                  <a16:creationId xmlns:a16="http://schemas.microsoft.com/office/drawing/2014/main" id="{80C617F2-5746-903E-627B-2605E7633A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9595" y="6135043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직선 연결선 527">
              <a:extLst>
                <a:ext uri="{FF2B5EF4-FFF2-40B4-BE49-F238E27FC236}">
                  <a16:creationId xmlns:a16="http://schemas.microsoft.com/office/drawing/2014/main" id="{A2EEBF39-4414-784D-31D7-961854FCDB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96174" y="6135043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직선 연결선 528">
              <a:extLst>
                <a:ext uri="{FF2B5EF4-FFF2-40B4-BE49-F238E27FC236}">
                  <a16:creationId xmlns:a16="http://schemas.microsoft.com/office/drawing/2014/main" id="{387BD80F-AE2B-0BF9-C8EA-8C167C0554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1914" y="6135043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직선 연결선 529">
              <a:extLst>
                <a:ext uri="{FF2B5EF4-FFF2-40B4-BE49-F238E27FC236}">
                  <a16:creationId xmlns:a16="http://schemas.microsoft.com/office/drawing/2014/main" id="{D533A687-591A-0360-EFE7-FA9D1FA5C9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03989" y="6135043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직선 연결선 530">
              <a:extLst>
                <a:ext uri="{FF2B5EF4-FFF2-40B4-BE49-F238E27FC236}">
                  <a16:creationId xmlns:a16="http://schemas.microsoft.com/office/drawing/2014/main" id="{37D1026A-E00C-6C5C-6EAC-69018128AD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4315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직선 연결선 531">
              <a:extLst>
                <a:ext uri="{FF2B5EF4-FFF2-40B4-BE49-F238E27FC236}">
                  <a16:creationId xmlns:a16="http://schemas.microsoft.com/office/drawing/2014/main" id="{F641855E-C018-9B8E-7A5F-DCACF5C1C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4072" y="6135043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직선 연결선 532">
              <a:extLst>
                <a:ext uri="{FF2B5EF4-FFF2-40B4-BE49-F238E27FC236}">
                  <a16:creationId xmlns:a16="http://schemas.microsoft.com/office/drawing/2014/main" id="{12C0A862-BBFE-0B1F-8222-A5DCA910C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38537" y="6135043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직선 연결선 533">
              <a:extLst>
                <a:ext uri="{FF2B5EF4-FFF2-40B4-BE49-F238E27FC236}">
                  <a16:creationId xmlns:a16="http://schemas.microsoft.com/office/drawing/2014/main" id="{B9C87753-3EF1-AA16-A397-E2F0C422BFB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65116" y="6135043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직선 연결선 534">
              <a:extLst>
                <a:ext uri="{FF2B5EF4-FFF2-40B4-BE49-F238E27FC236}">
                  <a16:creationId xmlns:a16="http://schemas.microsoft.com/office/drawing/2014/main" id="{51F7A805-EAC9-F63C-9341-B7BC58A2C7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37192" y="6135043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9A54FA00-D799-B445-64A8-BEC5393463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27436" y="6135043"/>
              <a:ext cx="3633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직선 연결선 536">
              <a:extLst>
                <a:ext uri="{FF2B5EF4-FFF2-40B4-BE49-F238E27FC236}">
                  <a16:creationId xmlns:a16="http://schemas.microsoft.com/office/drawing/2014/main" id="{3F34F12A-4387-B67F-74C6-A89E1DD36F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5008" y="6135043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 537">
              <a:extLst>
                <a:ext uri="{FF2B5EF4-FFF2-40B4-BE49-F238E27FC236}">
                  <a16:creationId xmlns:a16="http://schemas.microsoft.com/office/drawing/2014/main" id="{5B3DDD28-414E-2463-D1E3-8EC681F847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0747" y="6135043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직선 연결선 538">
              <a:extLst>
                <a:ext uri="{FF2B5EF4-FFF2-40B4-BE49-F238E27FC236}">
                  <a16:creationId xmlns:a16="http://schemas.microsoft.com/office/drawing/2014/main" id="{545A7070-68E8-E256-C936-AF6E74AAE6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52823" y="6135043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직선 연결선 539">
              <a:extLst>
                <a:ext uri="{FF2B5EF4-FFF2-40B4-BE49-F238E27FC236}">
                  <a16:creationId xmlns:a16="http://schemas.microsoft.com/office/drawing/2014/main" id="{7A2C8F83-2837-0E26-6C32-DAAB80CBE3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0396" y="6135043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직선 연결선 540">
              <a:extLst>
                <a:ext uri="{FF2B5EF4-FFF2-40B4-BE49-F238E27FC236}">
                  <a16:creationId xmlns:a16="http://schemas.microsoft.com/office/drawing/2014/main" id="{F03BD195-1A4D-F817-15DF-FE2B238986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6135" y="6135043"/>
              <a:ext cx="2180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직선 연결선 541">
              <a:extLst>
                <a:ext uri="{FF2B5EF4-FFF2-40B4-BE49-F238E27FC236}">
                  <a16:creationId xmlns:a16="http://schemas.microsoft.com/office/drawing/2014/main" id="{54BA7AE3-D042-9344-FA1A-9B6976EB91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57301" y="6135043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직선 연결선 542">
              <a:extLst>
                <a:ext uri="{FF2B5EF4-FFF2-40B4-BE49-F238E27FC236}">
                  <a16:creationId xmlns:a16="http://schemas.microsoft.com/office/drawing/2014/main" id="{80085840-298A-8409-EA8D-4A33A54593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21561" y="6135043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직선 연결선 543">
              <a:extLst>
                <a:ext uri="{FF2B5EF4-FFF2-40B4-BE49-F238E27FC236}">
                  <a16:creationId xmlns:a16="http://schemas.microsoft.com/office/drawing/2014/main" id="{C5A7B2C9-8DAD-60A2-1ABD-26C50AA141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22362" y="6135043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직선 연결선 544">
              <a:extLst>
                <a:ext uri="{FF2B5EF4-FFF2-40B4-BE49-F238E27FC236}">
                  <a16:creationId xmlns:a16="http://schemas.microsoft.com/office/drawing/2014/main" id="{C117DEB3-0B81-46AA-CE67-B9C2BA3BAC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9934" y="6135043"/>
              <a:ext cx="18167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직선 연결선 545">
              <a:extLst>
                <a:ext uri="{FF2B5EF4-FFF2-40B4-BE49-F238E27FC236}">
                  <a16:creationId xmlns:a16="http://schemas.microsoft.com/office/drawing/2014/main" id="{2632F689-3A8A-7ABD-C264-CEF9CD77EC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12009" y="6135043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직선 연결선 546">
              <a:extLst>
                <a:ext uri="{FF2B5EF4-FFF2-40B4-BE49-F238E27FC236}">
                  <a16:creationId xmlns:a16="http://schemas.microsoft.com/office/drawing/2014/main" id="{7348EED2-79BF-5644-901B-9ED8CB2944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84085" y="6135043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직선 연결선 547">
              <a:extLst>
                <a:ext uri="{FF2B5EF4-FFF2-40B4-BE49-F238E27FC236}">
                  <a16:creationId xmlns:a16="http://schemas.microsoft.com/office/drawing/2014/main" id="{6ECCD94E-D920-12B8-24F9-9B618C07A5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56161" y="6135043"/>
              <a:ext cx="7267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직선 연결선 548">
              <a:extLst>
                <a:ext uri="{FF2B5EF4-FFF2-40B4-BE49-F238E27FC236}">
                  <a16:creationId xmlns:a16="http://schemas.microsoft.com/office/drawing/2014/main" id="{4425885C-6574-F5C1-8724-2F241C64CCB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68454" y="6135043"/>
              <a:ext cx="10900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직선 연결선 549">
              <a:extLst>
                <a:ext uri="{FF2B5EF4-FFF2-40B4-BE49-F238E27FC236}">
                  <a16:creationId xmlns:a16="http://schemas.microsoft.com/office/drawing/2014/main" id="{8E61F738-73E6-2F40-6520-378DBAC2A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96378" y="6135043"/>
              <a:ext cx="145343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6825912" y="1282452"/>
            <a:ext cx="213911" cy="1043561"/>
            <a:chOff x="7345925" y="0"/>
            <a:chExt cx="158506" cy="799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792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2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노션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95" y="1133475"/>
            <a:ext cx="6529388" cy="3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명세서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58" y="1647825"/>
            <a:ext cx="7665861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API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명세서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51" y="1266825"/>
            <a:ext cx="7991475" cy="31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ERD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76" y="1319212"/>
            <a:ext cx="8201025" cy="30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1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Figma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20" y="1028700"/>
            <a:ext cx="5595938" cy="36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7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스택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1" name="Google Shape;1010;p45"/>
          <p:cNvGraphicFramePr/>
          <p:nvPr/>
        </p:nvGraphicFramePr>
        <p:xfrm>
          <a:off x="234169" y="1510184"/>
          <a:ext cx="8575040" cy="3362757"/>
        </p:xfrm>
        <a:graphic>
          <a:graphicData uri="http://schemas.openxmlformats.org/drawingml/2006/table">
            <a:tbl>
              <a:tblPr>
                <a:noFill/>
                <a:tableStyleId>{4D7434BF-F625-4320-AB06-17682F227AA4}</a:tableStyleId>
              </a:tblPr>
              <a:tblGrid>
                <a:gridCol w="1000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470">
                  <a:extLst>
                    <a:ext uri="{9D8B030D-6E8A-4147-A177-3AD203B41FA5}">
                      <a16:colId xmlns:a16="http://schemas.microsoft.com/office/drawing/2014/main" val="389850963"/>
                    </a:ext>
                  </a:extLst>
                </a:gridCol>
                <a:gridCol w="975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457">
                  <a:extLst>
                    <a:ext uri="{9D8B030D-6E8A-4147-A177-3AD203B41FA5}">
                      <a16:colId xmlns:a16="http://schemas.microsoft.com/office/drawing/2014/main" val="2632219921"/>
                    </a:ext>
                  </a:extLst>
                </a:gridCol>
                <a:gridCol w="1101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117">
                  <a:extLst>
                    <a:ext uri="{9D8B030D-6E8A-4147-A177-3AD203B41FA5}">
                      <a16:colId xmlns:a16="http://schemas.microsoft.com/office/drawing/2014/main" val="2333186203"/>
                    </a:ext>
                  </a:extLst>
                </a:gridCol>
                <a:gridCol w="1097234">
                  <a:extLst>
                    <a:ext uri="{9D8B030D-6E8A-4147-A177-3AD203B41FA5}">
                      <a16:colId xmlns:a16="http://schemas.microsoft.com/office/drawing/2014/main" val="3379643034"/>
                    </a:ext>
                  </a:extLst>
                </a:gridCol>
                <a:gridCol w="1097234">
                  <a:extLst>
                    <a:ext uri="{9D8B030D-6E8A-4147-A177-3AD203B41FA5}">
                      <a16:colId xmlns:a16="http://schemas.microsoft.com/office/drawing/2014/main" val="2253169674"/>
                    </a:ext>
                  </a:extLst>
                </a:gridCol>
              </a:tblGrid>
              <a:tr h="422431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Infra</a:t>
                      </a:r>
                      <a:endParaRPr sz="12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 err="1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FrontEnd</a:t>
                      </a:r>
                      <a:endParaRPr sz="11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BackEnd</a:t>
                      </a:r>
                      <a:endParaRPr sz="12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ighteous"/>
                          <a:sym typeface="Righteous"/>
                        </a:rPr>
                        <a:t>DataBase</a:t>
                      </a:r>
                      <a:endParaRPr sz="12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ighteous"/>
                        <a:sym typeface="Righteou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9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Docker</a:t>
                      </a:r>
                      <a:endParaRPr sz="13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React</a:t>
                      </a:r>
                      <a:r>
                        <a:rPr lang="en-US" sz="1300" baseline="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 18</a:t>
                      </a:r>
                      <a:endParaRPr sz="13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Java</a:t>
                      </a:r>
                      <a:endParaRPr sz="13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MariaDB</a:t>
                      </a:r>
                      <a:endParaRPr sz="13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Jenkins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TypeScript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Python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Redis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Nginx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ReactQuery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SpringBoot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Zookeeper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Recoil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Hibernate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01723"/>
                  </a:ext>
                </a:extLst>
              </a:tr>
              <a:tr h="575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Kafka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Vite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ighteous" panose="020B0600000101010101" charset="0"/>
                          <a:ea typeface="HY헤드라인M" panose="02030600000101010101" pitchFamily="18" charset="-127"/>
                          <a:cs typeface="Arimo"/>
                          <a:sym typeface="Arimo"/>
                        </a:rPr>
                        <a:t>Django</a:t>
                      </a: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dk1"/>
                        </a:solidFill>
                        <a:latin typeface="Righteous" panose="020B0600000101010101" charset="0"/>
                        <a:ea typeface="HY헤드라인M" panose="02030600000101010101" pitchFamily="18" charset="-127"/>
                        <a:cs typeface="Arimo"/>
                        <a:sym typeface="Arimo"/>
                      </a:endParaRPr>
                    </a:p>
                  </a:txBody>
                  <a:tcPr marL="91425" marR="91425" marT="57600" marB="57600" anchor="ctr">
                    <a:lnL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430987"/>
                  </a:ext>
                </a:extLst>
              </a:tr>
            </a:tbl>
          </a:graphicData>
        </a:graphic>
      </p:graphicFrame>
      <p:pic>
        <p:nvPicPr>
          <p:cNvPr id="7174" name="Picture 6" descr="https://lh3.googleusercontent.com/8MBdIpnYHq9uncVmngs7NuinWPtckSUFZzXV9gaYf3JQX6kd21t3HbP9IMjYn8VifBPX2Jg7K9QVvOkgSljbBvRSUPgJPgFjOAm8PrwXTQdMTdQtb1zhHFqSwQDHnJYSTO-zIp-Fgp549qXY5vR4M1htnu2MKlPbDMRBeLRu9hqW-ND-X4qmhqtcfA5U9GWW=s20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6332" b="34911"/>
          <a:stretch/>
        </p:blipFill>
        <p:spPr bwMode="auto">
          <a:xfrm>
            <a:off x="325603" y="1967688"/>
            <a:ext cx="772343" cy="5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lh5.googleusercontent.com/FVepYjv7CVDCzrquSnDfC_tEc931Y7xTEByAyZEOGSvGH4xrnRZYjIE7WhFAx97qm6cLDgvRyrVAN0J40WN_RqdqOnRAIbtnwK5y_lSQQqz-rokTxjonRI0kOFKrwtvg2HiTjIDapW2_gRgGar19yPCj3oW2E-ap3BFhuY8raJuKQYN3UoFCFcDa6HMye3o5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1" t="8919" r="27069" b="33482"/>
          <a:stretch/>
        </p:blipFill>
        <p:spPr bwMode="auto">
          <a:xfrm>
            <a:off x="471689" y="2663827"/>
            <a:ext cx="477435" cy="40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h3.googleusercontent.com/PP1W2cmH7lZJ1UOwOT5ByrapGUKiNskEP77PkVfRdKkJ1jmL3sqjTpJBeiJ-JFq7oDTK-pLnCLJ4hNBo6kK8TaSpGZ08StUyFJO3fDqEJ4I9LA7gWVrbnpnGeD97pPnCjcZOWcdc6V3q22zMmiMWwH2N85hFs4yeCyuWAUHinWOGGiRGrICb16H_S-f0VLwg=s204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0" t="14807" r="26876" b="18931"/>
          <a:stretch/>
        </p:blipFill>
        <p:spPr bwMode="auto">
          <a:xfrm>
            <a:off x="570767" y="3242173"/>
            <a:ext cx="378357" cy="3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BB21FA-FC8A-2355-1921-3B549BA27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61" y="2069605"/>
            <a:ext cx="438291" cy="4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E04A83-7CB8-E946-6257-5FA8E2F63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86" y="2648128"/>
            <a:ext cx="383840" cy="3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F6A03C1-4CCD-1BBD-BA67-A72AC899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12" y="3242173"/>
            <a:ext cx="383840" cy="3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7F9EDB-E20A-931F-B53D-9902D630C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318" y="4372813"/>
            <a:ext cx="486012" cy="48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0EAB245-8428-6A3D-F358-B7D4D56E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3155409"/>
            <a:ext cx="1057275" cy="55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A5F8E4E-6BB2-E4AD-87B8-79C0773D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084" y="2002611"/>
            <a:ext cx="438292" cy="43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891AB386-A214-2937-2062-1D0C35E59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515" y="2069605"/>
            <a:ext cx="660017" cy="43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2381" b="-2928"/>
          <a:stretch/>
        </p:blipFill>
        <p:spPr>
          <a:xfrm>
            <a:off x="549316" y="3772909"/>
            <a:ext cx="322180" cy="476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2" y="4401288"/>
            <a:ext cx="429062" cy="4290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84" y="2663457"/>
            <a:ext cx="392794" cy="4304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" t="25022" r="80045" b="10342"/>
          <a:stretch/>
        </p:blipFill>
        <p:spPr>
          <a:xfrm>
            <a:off x="4765084" y="3772909"/>
            <a:ext cx="420179" cy="4588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62" r="-566" b="28076"/>
          <a:stretch/>
        </p:blipFill>
        <p:spPr>
          <a:xfrm>
            <a:off x="4570802" y="4396682"/>
            <a:ext cx="826855" cy="3787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219" y="2620597"/>
            <a:ext cx="453122" cy="453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63" y="3825809"/>
            <a:ext cx="358563" cy="3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2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아키텍처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A10CD0-8401-334E-6A73-3A30100F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09" y="1085849"/>
            <a:ext cx="5853314" cy="375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3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1614662" y="1278327"/>
            <a:ext cx="6164402" cy="2540286"/>
          </a:xfrm>
          <a:prstGeom prst="roundRect">
            <a:avLst>
              <a:gd name="adj" fmla="val 6009"/>
            </a:avLst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innerShdw blurRad="101600" dist="508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2273526" y="2520793"/>
            <a:ext cx="48302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배경</a:t>
            </a:r>
            <a:endParaRPr lang="en-US" altLang="ko-KR" sz="4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/>
          <p:nvPr/>
        </p:nvCxnSpPr>
        <p:spPr>
          <a:xfrm flipV="1">
            <a:off x="1614662" y="2305668"/>
            <a:ext cx="6164402" cy="714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" name="그룹 480"/>
          <p:cNvGrpSpPr/>
          <p:nvPr/>
        </p:nvGrpSpPr>
        <p:grpSpPr>
          <a:xfrm rot="4669401">
            <a:off x="6240416" y="4042966"/>
            <a:ext cx="574189" cy="576000"/>
            <a:chOff x="7564043" y="3091092"/>
            <a:chExt cx="574189" cy="576000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모서리가 둥근 직사각형 139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41" name="직선 연결선 140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C183F795-0127-4530-82F7-BD18AC2E23A7}"/>
              </a:ext>
            </a:extLst>
          </p:cNvPr>
          <p:cNvCxnSpPr>
            <a:cxnSpLocks/>
          </p:cNvCxnSpPr>
          <p:nvPr/>
        </p:nvCxnSpPr>
        <p:spPr>
          <a:xfrm rot="5400000">
            <a:off x="1582623" y="6016996"/>
            <a:ext cx="299892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8D94ECC6-7210-4941-840A-D716B0E2DCD1}"/>
              </a:ext>
            </a:extLst>
          </p:cNvPr>
          <p:cNvCxnSpPr>
            <a:cxnSpLocks/>
          </p:cNvCxnSpPr>
          <p:nvPr/>
        </p:nvCxnSpPr>
        <p:spPr>
          <a:xfrm rot="5400000">
            <a:off x="1568829" y="6016996"/>
            <a:ext cx="419849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2E5A6F31-D750-4652-B0FE-983B0479F2F9}"/>
              </a:ext>
            </a:extLst>
          </p:cNvPr>
          <p:cNvCxnSpPr>
            <a:cxnSpLocks/>
          </p:cNvCxnSpPr>
          <p:nvPr/>
        </p:nvCxnSpPr>
        <p:spPr>
          <a:xfrm rot="5400000">
            <a:off x="1585025" y="6016996"/>
            <a:ext cx="479827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1161FF81-67AB-4904-B557-77FB0A501A91}"/>
              </a:ext>
            </a:extLst>
          </p:cNvPr>
          <p:cNvCxnSpPr>
            <a:cxnSpLocks/>
          </p:cNvCxnSpPr>
          <p:nvPr/>
        </p:nvCxnSpPr>
        <p:spPr>
          <a:xfrm rot="5400000">
            <a:off x="1766162" y="6016996"/>
            <a:ext cx="209924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596B1404-F600-4762-B06F-B87FF7F715F0}"/>
              </a:ext>
            </a:extLst>
          </p:cNvPr>
          <p:cNvCxnSpPr>
            <a:cxnSpLocks/>
          </p:cNvCxnSpPr>
          <p:nvPr/>
        </p:nvCxnSpPr>
        <p:spPr>
          <a:xfrm rot="5400000">
            <a:off x="1797352" y="6016996"/>
            <a:ext cx="239914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961464A8-2801-40F8-89B4-7EF9AB81250C}"/>
              </a:ext>
            </a:extLst>
          </p:cNvPr>
          <p:cNvCxnSpPr>
            <a:cxnSpLocks/>
          </p:cNvCxnSpPr>
          <p:nvPr/>
        </p:nvCxnSpPr>
        <p:spPr>
          <a:xfrm rot="5400000">
            <a:off x="1798553" y="6016996"/>
            <a:ext cx="329881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1C0FCE73-A41E-4A62-B459-20C92948C316}"/>
              </a:ext>
            </a:extLst>
          </p:cNvPr>
          <p:cNvCxnSpPr>
            <a:cxnSpLocks/>
          </p:cNvCxnSpPr>
          <p:nvPr/>
        </p:nvCxnSpPr>
        <p:spPr>
          <a:xfrm rot="5400000">
            <a:off x="1949700" y="6016996"/>
            <a:ext cx="119957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6D0EFE-3E77-42D1-ACE7-875CE464BC85}"/>
              </a:ext>
            </a:extLst>
          </p:cNvPr>
          <p:cNvCxnSpPr>
            <a:cxnSpLocks/>
          </p:cNvCxnSpPr>
          <p:nvPr/>
        </p:nvCxnSpPr>
        <p:spPr>
          <a:xfrm rot="5400000">
            <a:off x="1965896" y="6016996"/>
            <a:ext cx="179935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F6560B7F-5C0F-4787-A6C4-11D203EC608A}"/>
              </a:ext>
            </a:extLst>
          </p:cNvPr>
          <p:cNvCxnSpPr>
            <a:cxnSpLocks/>
          </p:cNvCxnSpPr>
          <p:nvPr/>
        </p:nvCxnSpPr>
        <p:spPr>
          <a:xfrm rot="5400000">
            <a:off x="2042070" y="6016996"/>
            <a:ext cx="119957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2257A773-DD59-42C1-9D64-0809DB74BC3C}"/>
              </a:ext>
            </a:extLst>
          </p:cNvPr>
          <p:cNvCxnSpPr>
            <a:cxnSpLocks/>
          </p:cNvCxnSpPr>
          <p:nvPr/>
        </p:nvCxnSpPr>
        <p:spPr>
          <a:xfrm rot="5400000">
            <a:off x="1626405" y="6016996"/>
            <a:ext cx="119957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AC9286A1-26D5-4BA1-8DF3-AB075E2B118C}"/>
              </a:ext>
            </a:extLst>
          </p:cNvPr>
          <p:cNvCxnSpPr>
            <a:cxnSpLocks/>
          </p:cNvCxnSpPr>
          <p:nvPr/>
        </p:nvCxnSpPr>
        <p:spPr>
          <a:xfrm rot="5400000">
            <a:off x="1550231" y="6016996"/>
            <a:ext cx="179935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351CA1D-3AED-4129-BD10-3BD745CB18C5}"/>
              </a:ext>
            </a:extLst>
          </p:cNvPr>
          <p:cNvCxnSpPr>
            <a:cxnSpLocks/>
          </p:cNvCxnSpPr>
          <p:nvPr/>
        </p:nvCxnSpPr>
        <p:spPr>
          <a:xfrm rot="5400000">
            <a:off x="2210615" y="6016996"/>
            <a:ext cx="59978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949DB2D8-64B3-4B14-BAC8-83F777AA8525}"/>
              </a:ext>
            </a:extLst>
          </p:cNvPr>
          <p:cNvCxnSpPr>
            <a:cxnSpLocks/>
          </p:cNvCxnSpPr>
          <p:nvPr/>
        </p:nvCxnSpPr>
        <p:spPr>
          <a:xfrm rot="5400000">
            <a:off x="2226810" y="6016996"/>
            <a:ext cx="119957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B1195B05-DAC9-4189-9E6D-DCE8AA9C6CF2}"/>
              </a:ext>
            </a:extLst>
          </p:cNvPr>
          <p:cNvCxnSpPr>
            <a:cxnSpLocks/>
          </p:cNvCxnSpPr>
          <p:nvPr/>
        </p:nvCxnSpPr>
        <p:spPr>
          <a:xfrm rot="5400000">
            <a:off x="2272995" y="6016996"/>
            <a:ext cx="119957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B8553BAE-CDC5-4864-A0BB-A4AFC4DB0767}"/>
              </a:ext>
            </a:extLst>
          </p:cNvPr>
          <p:cNvCxnSpPr>
            <a:cxnSpLocks/>
          </p:cNvCxnSpPr>
          <p:nvPr/>
        </p:nvCxnSpPr>
        <p:spPr>
          <a:xfrm rot="5400000">
            <a:off x="2334175" y="6016996"/>
            <a:ext cx="89968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EB895EE7-BDD1-48CE-9433-EADFCBD5D86A}"/>
              </a:ext>
            </a:extLst>
          </p:cNvPr>
          <p:cNvCxnSpPr>
            <a:cxnSpLocks/>
          </p:cNvCxnSpPr>
          <p:nvPr/>
        </p:nvCxnSpPr>
        <p:spPr>
          <a:xfrm rot="5400000">
            <a:off x="2365365" y="6016996"/>
            <a:ext cx="119957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0CCA54BC-9ABE-438D-B0F2-AF074FC95CD4}"/>
              </a:ext>
            </a:extLst>
          </p:cNvPr>
          <p:cNvCxnSpPr>
            <a:cxnSpLocks/>
          </p:cNvCxnSpPr>
          <p:nvPr/>
        </p:nvCxnSpPr>
        <p:spPr>
          <a:xfrm rot="5400000">
            <a:off x="2396556" y="6016996"/>
            <a:ext cx="149946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17BA5F12-A20A-4DF7-A0C0-E566873CB45B}"/>
              </a:ext>
            </a:extLst>
          </p:cNvPr>
          <p:cNvCxnSpPr>
            <a:cxnSpLocks/>
          </p:cNvCxnSpPr>
          <p:nvPr/>
        </p:nvCxnSpPr>
        <p:spPr>
          <a:xfrm rot="5400000">
            <a:off x="2502719" y="6016996"/>
            <a:ext cx="29989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843407CB-2DF9-4F0E-87E1-618F8148C4DA}"/>
              </a:ext>
            </a:extLst>
          </p:cNvPr>
          <p:cNvCxnSpPr>
            <a:cxnSpLocks/>
          </p:cNvCxnSpPr>
          <p:nvPr/>
        </p:nvCxnSpPr>
        <p:spPr>
          <a:xfrm rot="5400000">
            <a:off x="2533910" y="6016996"/>
            <a:ext cx="59978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CF6ECEC6-6B8E-48BE-BF7C-29B9AF51EAFA}"/>
              </a:ext>
            </a:extLst>
          </p:cNvPr>
          <p:cNvCxnSpPr>
            <a:cxnSpLocks/>
          </p:cNvCxnSpPr>
          <p:nvPr/>
        </p:nvCxnSpPr>
        <p:spPr>
          <a:xfrm rot="5400000">
            <a:off x="2595089" y="6016996"/>
            <a:ext cx="29989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B2EF7537-2297-4036-8120-06B2D1B81949}"/>
              </a:ext>
            </a:extLst>
          </p:cNvPr>
          <p:cNvCxnSpPr>
            <a:cxnSpLocks/>
          </p:cNvCxnSpPr>
          <p:nvPr/>
        </p:nvCxnSpPr>
        <p:spPr>
          <a:xfrm rot="5400000">
            <a:off x="2134440" y="6016996"/>
            <a:ext cx="119957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3559CDE5-011F-4561-89EF-3971D4834A4E}"/>
              </a:ext>
            </a:extLst>
          </p:cNvPr>
          <p:cNvCxnSpPr>
            <a:cxnSpLocks/>
          </p:cNvCxnSpPr>
          <p:nvPr/>
        </p:nvCxnSpPr>
        <p:spPr>
          <a:xfrm rot="5400000">
            <a:off x="2058266" y="6016996"/>
            <a:ext cx="179935" cy="0"/>
          </a:xfrm>
          <a:prstGeom prst="line">
            <a:avLst/>
          </a:prstGeom>
          <a:ln w="158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D793F2FE-14F0-4EB9-ABE7-D9772D1AAE58}"/>
              </a:ext>
            </a:extLst>
          </p:cNvPr>
          <p:cNvCxnSpPr>
            <a:cxnSpLocks/>
          </p:cNvCxnSpPr>
          <p:nvPr/>
        </p:nvCxnSpPr>
        <p:spPr>
          <a:xfrm rot="5400000">
            <a:off x="2628682" y="6016996"/>
            <a:ext cx="239914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AF47904-0FCC-4647-A428-3434E68441C7}"/>
              </a:ext>
            </a:extLst>
          </p:cNvPr>
          <p:cNvCxnSpPr>
            <a:cxnSpLocks/>
          </p:cNvCxnSpPr>
          <p:nvPr/>
        </p:nvCxnSpPr>
        <p:spPr>
          <a:xfrm rot="5400000">
            <a:off x="273484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2C0BA5CE-18AA-4991-BB70-864EEA612580}"/>
              </a:ext>
            </a:extLst>
          </p:cNvPr>
          <p:cNvCxnSpPr>
            <a:cxnSpLocks/>
          </p:cNvCxnSpPr>
          <p:nvPr/>
        </p:nvCxnSpPr>
        <p:spPr>
          <a:xfrm rot="5400000">
            <a:off x="279602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E09E8F42-A9DC-4FA7-9913-A106844AC893}"/>
              </a:ext>
            </a:extLst>
          </p:cNvPr>
          <p:cNvCxnSpPr>
            <a:cxnSpLocks/>
          </p:cNvCxnSpPr>
          <p:nvPr/>
        </p:nvCxnSpPr>
        <p:spPr>
          <a:xfrm rot="5400000">
            <a:off x="2872199" y="6016996"/>
            <a:ext cx="29989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C013A74F-02D2-4FAD-8257-E87CFB7A6063}"/>
              </a:ext>
            </a:extLst>
          </p:cNvPr>
          <p:cNvCxnSpPr>
            <a:cxnSpLocks/>
          </p:cNvCxnSpPr>
          <p:nvPr/>
        </p:nvCxnSpPr>
        <p:spPr>
          <a:xfrm rot="5400000">
            <a:off x="288839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FE7CD912-FDF6-4BB2-AAC8-5794F43C9BC7}"/>
              </a:ext>
            </a:extLst>
          </p:cNvPr>
          <p:cNvCxnSpPr>
            <a:cxnSpLocks/>
          </p:cNvCxnSpPr>
          <p:nvPr/>
        </p:nvCxnSpPr>
        <p:spPr>
          <a:xfrm rot="5400000">
            <a:off x="291958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0216C2EB-B4E8-45D8-A498-AFCC843C20A5}"/>
              </a:ext>
            </a:extLst>
          </p:cNvPr>
          <p:cNvCxnSpPr>
            <a:cxnSpLocks/>
          </p:cNvCxnSpPr>
          <p:nvPr/>
        </p:nvCxnSpPr>
        <p:spPr>
          <a:xfrm rot="5400000">
            <a:off x="298076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6ADAFD21-D103-45E8-82D1-4380E0AA57D9}"/>
              </a:ext>
            </a:extLst>
          </p:cNvPr>
          <p:cNvCxnSpPr>
            <a:cxnSpLocks/>
          </p:cNvCxnSpPr>
          <p:nvPr/>
        </p:nvCxnSpPr>
        <p:spPr>
          <a:xfrm rot="5400000">
            <a:off x="2996961" y="6016996"/>
            <a:ext cx="149946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5280E8CD-DAAA-491D-A3FD-7771D8235E05}"/>
              </a:ext>
            </a:extLst>
          </p:cNvPr>
          <p:cNvCxnSpPr>
            <a:cxnSpLocks/>
          </p:cNvCxnSpPr>
          <p:nvPr/>
        </p:nvCxnSpPr>
        <p:spPr>
          <a:xfrm rot="5400000">
            <a:off x="3028151" y="6016996"/>
            <a:ext cx="17993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B23E3373-F44C-4FF6-8C40-FA358220DF95}"/>
              </a:ext>
            </a:extLst>
          </p:cNvPr>
          <p:cNvCxnSpPr>
            <a:cxnSpLocks/>
          </p:cNvCxnSpPr>
          <p:nvPr/>
        </p:nvCxnSpPr>
        <p:spPr>
          <a:xfrm rot="5400000">
            <a:off x="264247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0BCEC760-E6DE-4300-8F3C-FB0F7F8B39FD}"/>
              </a:ext>
            </a:extLst>
          </p:cNvPr>
          <p:cNvCxnSpPr>
            <a:cxnSpLocks/>
          </p:cNvCxnSpPr>
          <p:nvPr/>
        </p:nvCxnSpPr>
        <p:spPr>
          <a:xfrm rot="5400000">
            <a:off x="261128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43E024AE-CBE0-4024-9C15-EEE92E88C4E9}"/>
              </a:ext>
            </a:extLst>
          </p:cNvPr>
          <p:cNvCxnSpPr>
            <a:cxnSpLocks/>
          </p:cNvCxnSpPr>
          <p:nvPr/>
        </p:nvCxnSpPr>
        <p:spPr>
          <a:xfrm rot="5400000">
            <a:off x="3211690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72AE0AD8-B748-4B47-BFA1-E631856A180B}"/>
              </a:ext>
            </a:extLst>
          </p:cNvPr>
          <p:cNvCxnSpPr>
            <a:cxnSpLocks/>
          </p:cNvCxnSpPr>
          <p:nvPr/>
        </p:nvCxnSpPr>
        <p:spPr>
          <a:xfrm rot="5400000">
            <a:off x="3227886" y="6016996"/>
            <a:ext cx="149946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8C04C53A-72F1-4A36-AA5C-1C77539320A7}"/>
              </a:ext>
            </a:extLst>
          </p:cNvPr>
          <p:cNvCxnSpPr>
            <a:cxnSpLocks/>
          </p:cNvCxnSpPr>
          <p:nvPr/>
        </p:nvCxnSpPr>
        <p:spPr>
          <a:xfrm rot="5400000">
            <a:off x="328906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E7AA1277-46E3-4AD7-ABEB-11D4F33AF8D9}"/>
              </a:ext>
            </a:extLst>
          </p:cNvPr>
          <p:cNvCxnSpPr>
            <a:cxnSpLocks/>
          </p:cNvCxnSpPr>
          <p:nvPr/>
        </p:nvCxnSpPr>
        <p:spPr>
          <a:xfrm rot="5400000">
            <a:off x="335024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9313CD29-756E-43C3-BA1B-D7790EEBBEA3}"/>
              </a:ext>
            </a:extLst>
          </p:cNvPr>
          <p:cNvCxnSpPr>
            <a:cxnSpLocks/>
          </p:cNvCxnSpPr>
          <p:nvPr/>
        </p:nvCxnSpPr>
        <p:spPr>
          <a:xfrm rot="5400000">
            <a:off x="3411425" y="6016996"/>
            <a:ext cx="5997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C44C00E5-271E-4025-9BAA-FA6A2F77F61E}"/>
              </a:ext>
            </a:extLst>
          </p:cNvPr>
          <p:cNvCxnSpPr>
            <a:cxnSpLocks/>
          </p:cNvCxnSpPr>
          <p:nvPr/>
        </p:nvCxnSpPr>
        <p:spPr>
          <a:xfrm rot="5400000">
            <a:off x="3457610" y="6016996"/>
            <a:ext cx="5997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4EDDC5FF-0C93-4A82-984E-7A4C2DCC8F6F}"/>
              </a:ext>
            </a:extLst>
          </p:cNvPr>
          <p:cNvCxnSpPr>
            <a:cxnSpLocks/>
          </p:cNvCxnSpPr>
          <p:nvPr/>
        </p:nvCxnSpPr>
        <p:spPr>
          <a:xfrm rot="5400000">
            <a:off x="3488800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>
            <a:extLst>
              <a:ext uri="{FF2B5EF4-FFF2-40B4-BE49-F238E27FC236}">
                <a16:creationId xmlns:a16="http://schemas.microsoft.com/office/drawing/2014/main" id="{C1367A73-FC48-4D15-B8BF-7A5E509817C3}"/>
              </a:ext>
            </a:extLst>
          </p:cNvPr>
          <p:cNvCxnSpPr>
            <a:cxnSpLocks/>
          </p:cNvCxnSpPr>
          <p:nvPr/>
        </p:nvCxnSpPr>
        <p:spPr>
          <a:xfrm rot="5400000">
            <a:off x="3549980" y="6016996"/>
            <a:ext cx="5997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46BEB260-2832-45D9-A97A-18A04EC4233B}"/>
              </a:ext>
            </a:extLst>
          </p:cNvPr>
          <p:cNvCxnSpPr>
            <a:cxnSpLocks/>
          </p:cNvCxnSpPr>
          <p:nvPr/>
        </p:nvCxnSpPr>
        <p:spPr>
          <a:xfrm rot="5400000">
            <a:off x="3611159" y="6016996"/>
            <a:ext cx="29989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788FB36F-1AB9-4B15-B389-7311F070C389}"/>
              </a:ext>
            </a:extLst>
          </p:cNvPr>
          <p:cNvCxnSpPr>
            <a:cxnSpLocks/>
          </p:cNvCxnSpPr>
          <p:nvPr/>
        </p:nvCxnSpPr>
        <p:spPr>
          <a:xfrm rot="5400000">
            <a:off x="316550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30617CA3-120F-4799-8D18-CA773557CA76}"/>
              </a:ext>
            </a:extLst>
          </p:cNvPr>
          <p:cNvCxnSpPr>
            <a:cxnSpLocks/>
          </p:cNvCxnSpPr>
          <p:nvPr/>
        </p:nvCxnSpPr>
        <p:spPr>
          <a:xfrm rot="5400000">
            <a:off x="310432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0FF896BE-0665-4257-B419-F9F5A5F65FDE}"/>
              </a:ext>
            </a:extLst>
          </p:cNvPr>
          <p:cNvCxnSpPr>
            <a:cxnSpLocks/>
          </p:cNvCxnSpPr>
          <p:nvPr/>
        </p:nvCxnSpPr>
        <p:spPr>
          <a:xfrm rot="5400000">
            <a:off x="3642350" y="6016996"/>
            <a:ext cx="5997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77EA32F3-1998-409A-9993-2D8E48EFD5D5}"/>
              </a:ext>
            </a:extLst>
          </p:cNvPr>
          <p:cNvCxnSpPr>
            <a:cxnSpLocks/>
          </p:cNvCxnSpPr>
          <p:nvPr/>
        </p:nvCxnSpPr>
        <p:spPr>
          <a:xfrm rot="5400000">
            <a:off x="3703529" y="6016996"/>
            <a:ext cx="29989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AEFEED43-DB38-4CAD-8EAE-7170065F5B95}"/>
              </a:ext>
            </a:extLst>
          </p:cNvPr>
          <p:cNvCxnSpPr>
            <a:cxnSpLocks/>
          </p:cNvCxnSpPr>
          <p:nvPr/>
        </p:nvCxnSpPr>
        <p:spPr>
          <a:xfrm rot="5400000">
            <a:off x="3734720" y="6016996"/>
            <a:ext cx="5997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778BCD89-D59A-44EE-AB46-DE72E2002055}"/>
              </a:ext>
            </a:extLst>
          </p:cNvPr>
          <p:cNvCxnSpPr>
            <a:cxnSpLocks/>
          </p:cNvCxnSpPr>
          <p:nvPr/>
        </p:nvCxnSpPr>
        <p:spPr>
          <a:xfrm rot="5400000">
            <a:off x="3765910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>
            <a:extLst>
              <a:ext uri="{FF2B5EF4-FFF2-40B4-BE49-F238E27FC236}">
                <a16:creationId xmlns:a16="http://schemas.microsoft.com/office/drawing/2014/main" id="{338746F6-A1EF-47BE-9283-30B7E2339C14}"/>
              </a:ext>
            </a:extLst>
          </p:cNvPr>
          <p:cNvCxnSpPr>
            <a:cxnSpLocks/>
          </p:cNvCxnSpPr>
          <p:nvPr/>
        </p:nvCxnSpPr>
        <p:spPr>
          <a:xfrm rot="5400000">
            <a:off x="3919460" y="6016996"/>
            <a:ext cx="5997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0287F57E-9248-4EB8-B8D7-DD2317ED84C3}"/>
              </a:ext>
            </a:extLst>
          </p:cNvPr>
          <p:cNvCxnSpPr>
            <a:cxnSpLocks/>
          </p:cNvCxnSpPr>
          <p:nvPr/>
        </p:nvCxnSpPr>
        <p:spPr>
          <a:xfrm rot="5400000">
            <a:off x="393565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>
            <a:extLst>
              <a:ext uri="{FF2B5EF4-FFF2-40B4-BE49-F238E27FC236}">
                <a16:creationId xmlns:a16="http://schemas.microsoft.com/office/drawing/2014/main" id="{C679E89E-2EE2-4AD9-838F-ACD20BFD0D5A}"/>
              </a:ext>
            </a:extLst>
          </p:cNvPr>
          <p:cNvCxnSpPr>
            <a:cxnSpLocks/>
          </p:cNvCxnSpPr>
          <p:nvPr/>
        </p:nvCxnSpPr>
        <p:spPr>
          <a:xfrm rot="5400000">
            <a:off x="3981840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5A7A8EA9-5978-473C-A93B-E2A42CBE6A8D}"/>
              </a:ext>
            </a:extLst>
          </p:cNvPr>
          <p:cNvCxnSpPr>
            <a:cxnSpLocks/>
          </p:cNvCxnSpPr>
          <p:nvPr/>
        </p:nvCxnSpPr>
        <p:spPr>
          <a:xfrm rot="5400000">
            <a:off x="4043020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40FA6A39-F4FA-4E7A-906C-D93C5044A0F5}"/>
              </a:ext>
            </a:extLst>
          </p:cNvPr>
          <p:cNvCxnSpPr>
            <a:cxnSpLocks/>
          </p:cNvCxnSpPr>
          <p:nvPr/>
        </p:nvCxnSpPr>
        <p:spPr>
          <a:xfrm rot="5400000">
            <a:off x="4074210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95748A1F-5266-4FED-89EB-F86BDE71F262}"/>
              </a:ext>
            </a:extLst>
          </p:cNvPr>
          <p:cNvCxnSpPr>
            <a:cxnSpLocks/>
          </p:cNvCxnSpPr>
          <p:nvPr/>
        </p:nvCxnSpPr>
        <p:spPr>
          <a:xfrm rot="5400000">
            <a:off x="4105401" y="6016996"/>
            <a:ext cx="149946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56675677-BD50-43C6-81F4-85D1AFC927F7}"/>
              </a:ext>
            </a:extLst>
          </p:cNvPr>
          <p:cNvCxnSpPr>
            <a:cxnSpLocks/>
          </p:cNvCxnSpPr>
          <p:nvPr/>
        </p:nvCxnSpPr>
        <p:spPr>
          <a:xfrm rot="5400000">
            <a:off x="4211564" y="6016996"/>
            <a:ext cx="29989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743E6737-F519-4A68-9C77-C9009F409263}"/>
              </a:ext>
            </a:extLst>
          </p:cNvPr>
          <p:cNvCxnSpPr>
            <a:cxnSpLocks/>
          </p:cNvCxnSpPr>
          <p:nvPr/>
        </p:nvCxnSpPr>
        <p:spPr>
          <a:xfrm rot="5400000">
            <a:off x="4242755" y="6016996"/>
            <a:ext cx="5997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903B9D0A-4824-4B7F-ADEB-F5E262048D62}"/>
              </a:ext>
            </a:extLst>
          </p:cNvPr>
          <p:cNvCxnSpPr>
            <a:cxnSpLocks/>
          </p:cNvCxnSpPr>
          <p:nvPr/>
        </p:nvCxnSpPr>
        <p:spPr>
          <a:xfrm rot="5400000">
            <a:off x="4303934" y="6016996"/>
            <a:ext cx="29989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77237E0D-F47D-4F07-96FD-E821AA881D07}"/>
              </a:ext>
            </a:extLst>
          </p:cNvPr>
          <p:cNvCxnSpPr>
            <a:cxnSpLocks/>
          </p:cNvCxnSpPr>
          <p:nvPr/>
        </p:nvCxnSpPr>
        <p:spPr>
          <a:xfrm rot="5400000">
            <a:off x="3888269" y="6016996"/>
            <a:ext cx="29989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54F15A0E-53BD-4894-A1EF-9BC409A485A9}"/>
              </a:ext>
            </a:extLst>
          </p:cNvPr>
          <p:cNvCxnSpPr>
            <a:cxnSpLocks/>
          </p:cNvCxnSpPr>
          <p:nvPr/>
        </p:nvCxnSpPr>
        <p:spPr>
          <a:xfrm rot="5400000">
            <a:off x="3827090" y="6016996"/>
            <a:ext cx="5997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69329858-9B6E-4375-9A05-C15688A7C420}"/>
              </a:ext>
            </a:extLst>
          </p:cNvPr>
          <p:cNvCxnSpPr>
            <a:cxnSpLocks/>
          </p:cNvCxnSpPr>
          <p:nvPr/>
        </p:nvCxnSpPr>
        <p:spPr>
          <a:xfrm rot="5400000">
            <a:off x="4337527" y="6016996"/>
            <a:ext cx="239914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9DFDE93F-0913-42AA-95AA-F2A71BC911F7}"/>
              </a:ext>
            </a:extLst>
          </p:cNvPr>
          <p:cNvCxnSpPr>
            <a:cxnSpLocks/>
          </p:cNvCxnSpPr>
          <p:nvPr/>
        </p:nvCxnSpPr>
        <p:spPr>
          <a:xfrm rot="5400000">
            <a:off x="4443690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F362B597-14A5-4EF9-A0A4-94D7E2D0D2F4}"/>
              </a:ext>
            </a:extLst>
          </p:cNvPr>
          <p:cNvCxnSpPr>
            <a:cxnSpLocks/>
          </p:cNvCxnSpPr>
          <p:nvPr/>
        </p:nvCxnSpPr>
        <p:spPr>
          <a:xfrm rot="5400000">
            <a:off x="4504870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6E84318A-9870-4AE6-9C65-DA009DE697D7}"/>
              </a:ext>
            </a:extLst>
          </p:cNvPr>
          <p:cNvCxnSpPr>
            <a:cxnSpLocks/>
          </p:cNvCxnSpPr>
          <p:nvPr/>
        </p:nvCxnSpPr>
        <p:spPr>
          <a:xfrm rot="5400000">
            <a:off x="4581044" y="6016996"/>
            <a:ext cx="29989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D7343F18-B655-4507-9853-A367A55F7839}"/>
              </a:ext>
            </a:extLst>
          </p:cNvPr>
          <p:cNvCxnSpPr>
            <a:cxnSpLocks/>
          </p:cNvCxnSpPr>
          <p:nvPr/>
        </p:nvCxnSpPr>
        <p:spPr>
          <a:xfrm rot="5400000">
            <a:off x="4597240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B1A64E20-7342-4700-9AC2-506B8DB69637}"/>
              </a:ext>
            </a:extLst>
          </p:cNvPr>
          <p:cNvCxnSpPr>
            <a:cxnSpLocks/>
          </p:cNvCxnSpPr>
          <p:nvPr/>
        </p:nvCxnSpPr>
        <p:spPr>
          <a:xfrm rot="5400000">
            <a:off x="4628430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BC8F8CB9-C176-4A90-AE6C-1C5CFEED933D}"/>
              </a:ext>
            </a:extLst>
          </p:cNvPr>
          <p:cNvCxnSpPr>
            <a:cxnSpLocks/>
          </p:cNvCxnSpPr>
          <p:nvPr/>
        </p:nvCxnSpPr>
        <p:spPr>
          <a:xfrm rot="5400000">
            <a:off x="4689610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>
            <a:extLst>
              <a:ext uri="{FF2B5EF4-FFF2-40B4-BE49-F238E27FC236}">
                <a16:creationId xmlns:a16="http://schemas.microsoft.com/office/drawing/2014/main" id="{4E31A250-FFE1-4FFE-AC1C-BF8B6CFBAF43}"/>
              </a:ext>
            </a:extLst>
          </p:cNvPr>
          <p:cNvCxnSpPr>
            <a:cxnSpLocks/>
          </p:cNvCxnSpPr>
          <p:nvPr/>
        </p:nvCxnSpPr>
        <p:spPr>
          <a:xfrm rot="5400000">
            <a:off x="4705806" y="6016996"/>
            <a:ext cx="149946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9C066BE0-B144-4324-9FD3-3E3B7F084CA8}"/>
              </a:ext>
            </a:extLst>
          </p:cNvPr>
          <p:cNvCxnSpPr>
            <a:cxnSpLocks/>
          </p:cNvCxnSpPr>
          <p:nvPr/>
        </p:nvCxnSpPr>
        <p:spPr>
          <a:xfrm rot="5400000">
            <a:off x="4736996" y="6016996"/>
            <a:ext cx="17993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5FCC0D66-B808-47D0-96A0-D695071FC806}"/>
              </a:ext>
            </a:extLst>
          </p:cNvPr>
          <p:cNvCxnSpPr>
            <a:cxnSpLocks/>
          </p:cNvCxnSpPr>
          <p:nvPr/>
        </p:nvCxnSpPr>
        <p:spPr>
          <a:xfrm rot="5400000">
            <a:off x="4351320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511C19B2-154B-491A-83C4-18185E63C23B}"/>
              </a:ext>
            </a:extLst>
          </p:cNvPr>
          <p:cNvCxnSpPr>
            <a:cxnSpLocks/>
          </p:cNvCxnSpPr>
          <p:nvPr/>
        </p:nvCxnSpPr>
        <p:spPr>
          <a:xfrm rot="5400000">
            <a:off x="4320130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A22DA8E4-05F5-4550-8E06-2357BD3BC5D7}"/>
              </a:ext>
            </a:extLst>
          </p:cNvPr>
          <p:cNvCxnSpPr>
            <a:cxnSpLocks/>
          </p:cNvCxnSpPr>
          <p:nvPr/>
        </p:nvCxnSpPr>
        <p:spPr>
          <a:xfrm rot="5400000">
            <a:off x="4874350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FA688F6A-D911-41C8-86A1-168D74B4C49A}"/>
              </a:ext>
            </a:extLst>
          </p:cNvPr>
          <p:cNvCxnSpPr>
            <a:cxnSpLocks/>
          </p:cNvCxnSpPr>
          <p:nvPr/>
        </p:nvCxnSpPr>
        <p:spPr>
          <a:xfrm rot="5400000">
            <a:off x="4813170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92ADA4B1-88F6-425A-A820-EF2D0A949045}"/>
              </a:ext>
            </a:extLst>
          </p:cNvPr>
          <p:cNvCxnSpPr>
            <a:cxnSpLocks/>
          </p:cNvCxnSpPr>
          <p:nvPr/>
        </p:nvCxnSpPr>
        <p:spPr>
          <a:xfrm rot="5400000">
            <a:off x="4907943" y="6016996"/>
            <a:ext cx="299892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>
            <a:extLst>
              <a:ext uri="{FF2B5EF4-FFF2-40B4-BE49-F238E27FC236}">
                <a16:creationId xmlns:a16="http://schemas.microsoft.com/office/drawing/2014/main" id="{3A43F720-4AFB-4885-B2F5-849B8538648F}"/>
              </a:ext>
            </a:extLst>
          </p:cNvPr>
          <p:cNvCxnSpPr>
            <a:cxnSpLocks/>
          </p:cNvCxnSpPr>
          <p:nvPr/>
        </p:nvCxnSpPr>
        <p:spPr>
          <a:xfrm rot="5400000">
            <a:off x="4894149" y="6016996"/>
            <a:ext cx="419849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46FCAB13-2EC7-4AD1-AF80-37C77BF73601}"/>
              </a:ext>
            </a:extLst>
          </p:cNvPr>
          <p:cNvCxnSpPr>
            <a:cxnSpLocks/>
          </p:cNvCxnSpPr>
          <p:nvPr/>
        </p:nvCxnSpPr>
        <p:spPr>
          <a:xfrm rot="5400000">
            <a:off x="4910345" y="6016996"/>
            <a:ext cx="47982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>
            <a:extLst>
              <a:ext uri="{FF2B5EF4-FFF2-40B4-BE49-F238E27FC236}">
                <a16:creationId xmlns:a16="http://schemas.microsoft.com/office/drawing/2014/main" id="{22C6FC4B-2190-40F1-88CB-CD1F68E1CF0A}"/>
              </a:ext>
            </a:extLst>
          </p:cNvPr>
          <p:cNvCxnSpPr>
            <a:cxnSpLocks/>
          </p:cNvCxnSpPr>
          <p:nvPr/>
        </p:nvCxnSpPr>
        <p:spPr>
          <a:xfrm rot="5400000">
            <a:off x="5091482" y="6016996"/>
            <a:ext cx="209924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5F25323B-99B1-4FF5-A055-B323437A128F}"/>
              </a:ext>
            </a:extLst>
          </p:cNvPr>
          <p:cNvCxnSpPr>
            <a:cxnSpLocks/>
          </p:cNvCxnSpPr>
          <p:nvPr/>
        </p:nvCxnSpPr>
        <p:spPr>
          <a:xfrm rot="5400000">
            <a:off x="5122672" y="6016996"/>
            <a:ext cx="239914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D7C4C33A-4CA9-45B2-8AD2-95084113B556}"/>
              </a:ext>
            </a:extLst>
          </p:cNvPr>
          <p:cNvCxnSpPr>
            <a:cxnSpLocks/>
          </p:cNvCxnSpPr>
          <p:nvPr/>
        </p:nvCxnSpPr>
        <p:spPr>
          <a:xfrm rot="5400000">
            <a:off x="5123873" y="6016996"/>
            <a:ext cx="32988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903C7692-C5B6-4CAF-8E6E-8201D007BE4D}"/>
              </a:ext>
            </a:extLst>
          </p:cNvPr>
          <p:cNvCxnSpPr>
            <a:cxnSpLocks/>
          </p:cNvCxnSpPr>
          <p:nvPr/>
        </p:nvCxnSpPr>
        <p:spPr>
          <a:xfrm rot="5400000">
            <a:off x="5275020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연결선 334">
            <a:extLst>
              <a:ext uri="{FF2B5EF4-FFF2-40B4-BE49-F238E27FC236}">
                <a16:creationId xmlns:a16="http://schemas.microsoft.com/office/drawing/2014/main" id="{F0E4DAEB-06A9-4E5C-8ACC-E77B982EBAA2}"/>
              </a:ext>
            </a:extLst>
          </p:cNvPr>
          <p:cNvCxnSpPr>
            <a:cxnSpLocks/>
          </p:cNvCxnSpPr>
          <p:nvPr/>
        </p:nvCxnSpPr>
        <p:spPr>
          <a:xfrm rot="5400000">
            <a:off x="5291216" y="6016996"/>
            <a:ext cx="17993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직선 연결선 335">
            <a:extLst>
              <a:ext uri="{FF2B5EF4-FFF2-40B4-BE49-F238E27FC236}">
                <a16:creationId xmlns:a16="http://schemas.microsoft.com/office/drawing/2014/main" id="{96C997D1-EF97-4C7A-8BD9-69C0661D8ECA}"/>
              </a:ext>
            </a:extLst>
          </p:cNvPr>
          <p:cNvCxnSpPr>
            <a:cxnSpLocks/>
          </p:cNvCxnSpPr>
          <p:nvPr/>
        </p:nvCxnSpPr>
        <p:spPr>
          <a:xfrm rot="5400000">
            <a:off x="5367390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086D9F48-3C12-4F12-90F1-1A9890595A7D}"/>
              </a:ext>
            </a:extLst>
          </p:cNvPr>
          <p:cNvCxnSpPr>
            <a:cxnSpLocks/>
          </p:cNvCxnSpPr>
          <p:nvPr/>
        </p:nvCxnSpPr>
        <p:spPr>
          <a:xfrm rot="5400000">
            <a:off x="495172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>
            <a:extLst>
              <a:ext uri="{FF2B5EF4-FFF2-40B4-BE49-F238E27FC236}">
                <a16:creationId xmlns:a16="http://schemas.microsoft.com/office/drawing/2014/main" id="{CD486AFC-689E-40B6-803A-FA4AE2291EDF}"/>
              </a:ext>
            </a:extLst>
          </p:cNvPr>
          <p:cNvCxnSpPr>
            <a:cxnSpLocks/>
          </p:cNvCxnSpPr>
          <p:nvPr/>
        </p:nvCxnSpPr>
        <p:spPr>
          <a:xfrm rot="5400000">
            <a:off x="4875551" y="6016996"/>
            <a:ext cx="17993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연결선 338">
            <a:extLst>
              <a:ext uri="{FF2B5EF4-FFF2-40B4-BE49-F238E27FC236}">
                <a16:creationId xmlns:a16="http://schemas.microsoft.com/office/drawing/2014/main" id="{09C4BCE9-4C21-405A-985D-4F3F65E9156D}"/>
              </a:ext>
            </a:extLst>
          </p:cNvPr>
          <p:cNvCxnSpPr>
            <a:cxnSpLocks/>
          </p:cNvCxnSpPr>
          <p:nvPr/>
        </p:nvCxnSpPr>
        <p:spPr>
          <a:xfrm rot="5400000">
            <a:off x="5535935" y="6016996"/>
            <a:ext cx="5997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4BC814E8-9519-43F7-A8FF-C2EDDF8F7FDF}"/>
              </a:ext>
            </a:extLst>
          </p:cNvPr>
          <p:cNvCxnSpPr>
            <a:cxnSpLocks/>
          </p:cNvCxnSpPr>
          <p:nvPr/>
        </p:nvCxnSpPr>
        <p:spPr>
          <a:xfrm rot="5400000">
            <a:off x="5552130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0624C38C-8A8C-4A8C-BF6F-4BFE81B8A5D0}"/>
              </a:ext>
            </a:extLst>
          </p:cNvPr>
          <p:cNvCxnSpPr>
            <a:cxnSpLocks/>
          </p:cNvCxnSpPr>
          <p:nvPr/>
        </p:nvCxnSpPr>
        <p:spPr>
          <a:xfrm rot="5400000">
            <a:off x="559831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FA32F16D-087A-4DCD-9104-81C6A0317742}"/>
              </a:ext>
            </a:extLst>
          </p:cNvPr>
          <p:cNvCxnSpPr>
            <a:cxnSpLocks/>
          </p:cNvCxnSpPr>
          <p:nvPr/>
        </p:nvCxnSpPr>
        <p:spPr>
          <a:xfrm rot="5400000">
            <a:off x="565949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직선 연결선 342">
            <a:extLst>
              <a:ext uri="{FF2B5EF4-FFF2-40B4-BE49-F238E27FC236}">
                <a16:creationId xmlns:a16="http://schemas.microsoft.com/office/drawing/2014/main" id="{9FDEBFE1-23DE-46B8-9351-D113A02A1B22}"/>
              </a:ext>
            </a:extLst>
          </p:cNvPr>
          <p:cNvCxnSpPr>
            <a:cxnSpLocks/>
          </p:cNvCxnSpPr>
          <p:nvPr/>
        </p:nvCxnSpPr>
        <p:spPr>
          <a:xfrm rot="5400000">
            <a:off x="569068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686C1BF9-CBD5-4D03-8278-9DA7D1DDC98A}"/>
              </a:ext>
            </a:extLst>
          </p:cNvPr>
          <p:cNvCxnSpPr>
            <a:cxnSpLocks/>
          </p:cNvCxnSpPr>
          <p:nvPr/>
        </p:nvCxnSpPr>
        <p:spPr>
          <a:xfrm rot="5400000">
            <a:off x="5721876" y="6016996"/>
            <a:ext cx="149946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8E2A9530-B52C-43FE-880B-5C86BBBA7A5D}"/>
              </a:ext>
            </a:extLst>
          </p:cNvPr>
          <p:cNvCxnSpPr>
            <a:cxnSpLocks/>
          </p:cNvCxnSpPr>
          <p:nvPr/>
        </p:nvCxnSpPr>
        <p:spPr>
          <a:xfrm rot="5400000">
            <a:off x="5828039" y="6016996"/>
            <a:ext cx="29989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연결선 345">
            <a:extLst>
              <a:ext uri="{FF2B5EF4-FFF2-40B4-BE49-F238E27FC236}">
                <a16:creationId xmlns:a16="http://schemas.microsoft.com/office/drawing/2014/main" id="{2217C6AC-9DA2-4412-AE4F-22B4E27DD0AB}"/>
              </a:ext>
            </a:extLst>
          </p:cNvPr>
          <p:cNvCxnSpPr>
            <a:cxnSpLocks/>
          </p:cNvCxnSpPr>
          <p:nvPr/>
        </p:nvCxnSpPr>
        <p:spPr>
          <a:xfrm rot="5400000">
            <a:off x="5859230" y="6016996"/>
            <a:ext cx="5997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AED8702D-BD6F-4311-AA58-853425ABEB3F}"/>
              </a:ext>
            </a:extLst>
          </p:cNvPr>
          <p:cNvCxnSpPr>
            <a:cxnSpLocks/>
          </p:cNvCxnSpPr>
          <p:nvPr/>
        </p:nvCxnSpPr>
        <p:spPr>
          <a:xfrm rot="5400000">
            <a:off x="5920409" y="6016996"/>
            <a:ext cx="29989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81BE0515-13DD-415F-9DE0-22C920643732}"/>
              </a:ext>
            </a:extLst>
          </p:cNvPr>
          <p:cNvCxnSpPr>
            <a:cxnSpLocks/>
          </p:cNvCxnSpPr>
          <p:nvPr/>
        </p:nvCxnSpPr>
        <p:spPr>
          <a:xfrm rot="5400000">
            <a:off x="5459760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E4E234D-67A3-40D2-B299-36A173EFA8E1}"/>
              </a:ext>
            </a:extLst>
          </p:cNvPr>
          <p:cNvCxnSpPr>
            <a:cxnSpLocks/>
          </p:cNvCxnSpPr>
          <p:nvPr/>
        </p:nvCxnSpPr>
        <p:spPr>
          <a:xfrm rot="5400000">
            <a:off x="5383586" y="6016996"/>
            <a:ext cx="17993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7410E3BF-8BC4-486E-9C0D-9B47852DCC56}"/>
              </a:ext>
            </a:extLst>
          </p:cNvPr>
          <p:cNvCxnSpPr>
            <a:cxnSpLocks/>
          </p:cNvCxnSpPr>
          <p:nvPr/>
        </p:nvCxnSpPr>
        <p:spPr>
          <a:xfrm rot="5400000">
            <a:off x="5954002" y="6016996"/>
            <a:ext cx="239914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892B88DA-6592-4A74-B33C-B47ABADEEB12}"/>
              </a:ext>
            </a:extLst>
          </p:cNvPr>
          <p:cNvCxnSpPr>
            <a:cxnSpLocks/>
          </p:cNvCxnSpPr>
          <p:nvPr/>
        </p:nvCxnSpPr>
        <p:spPr>
          <a:xfrm rot="5400000">
            <a:off x="606016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CDB9A27-FEBB-4974-989E-58C60A8534EF}"/>
              </a:ext>
            </a:extLst>
          </p:cNvPr>
          <p:cNvCxnSpPr>
            <a:cxnSpLocks/>
          </p:cNvCxnSpPr>
          <p:nvPr/>
        </p:nvCxnSpPr>
        <p:spPr>
          <a:xfrm rot="5400000">
            <a:off x="612134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7FD31C3A-F4F5-4FBC-8C2A-976C62EB0F5D}"/>
              </a:ext>
            </a:extLst>
          </p:cNvPr>
          <p:cNvCxnSpPr>
            <a:cxnSpLocks/>
          </p:cNvCxnSpPr>
          <p:nvPr/>
        </p:nvCxnSpPr>
        <p:spPr>
          <a:xfrm rot="5400000">
            <a:off x="6197519" y="6016996"/>
            <a:ext cx="29989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7285CB38-7808-4924-A6E3-3973FC8DE011}"/>
              </a:ext>
            </a:extLst>
          </p:cNvPr>
          <p:cNvCxnSpPr>
            <a:cxnSpLocks/>
          </p:cNvCxnSpPr>
          <p:nvPr/>
        </p:nvCxnSpPr>
        <p:spPr>
          <a:xfrm rot="5400000">
            <a:off x="621371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563CD5EC-7805-4ED4-A824-C374478E5311}"/>
              </a:ext>
            </a:extLst>
          </p:cNvPr>
          <p:cNvCxnSpPr>
            <a:cxnSpLocks/>
          </p:cNvCxnSpPr>
          <p:nvPr/>
        </p:nvCxnSpPr>
        <p:spPr>
          <a:xfrm rot="5400000">
            <a:off x="624490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>
            <a:extLst>
              <a:ext uri="{FF2B5EF4-FFF2-40B4-BE49-F238E27FC236}">
                <a16:creationId xmlns:a16="http://schemas.microsoft.com/office/drawing/2014/main" id="{DA475F06-4B61-4A0D-9FB0-C79C3659F919}"/>
              </a:ext>
            </a:extLst>
          </p:cNvPr>
          <p:cNvCxnSpPr>
            <a:cxnSpLocks/>
          </p:cNvCxnSpPr>
          <p:nvPr/>
        </p:nvCxnSpPr>
        <p:spPr>
          <a:xfrm rot="5400000">
            <a:off x="630608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961BE790-2A16-4D77-A16A-B6C2E6052A93}"/>
              </a:ext>
            </a:extLst>
          </p:cNvPr>
          <p:cNvCxnSpPr>
            <a:cxnSpLocks/>
          </p:cNvCxnSpPr>
          <p:nvPr/>
        </p:nvCxnSpPr>
        <p:spPr>
          <a:xfrm rot="5400000">
            <a:off x="6322281" y="6016996"/>
            <a:ext cx="149946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>
            <a:extLst>
              <a:ext uri="{FF2B5EF4-FFF2-40B4-BE49-F238E27FC236}">
                <a16:creationId xmlns:a16="http://schemas.microsoft.com/office/drawing/2014/main" id="{153FF2C9-D3DD-40BB-970A-68257F1A5E6C}"/>
              </a:ext>
            </a:extLst>
          </p:cNvPr>
          <p:cNvCxnSpPr>
            <a:cxnSpLocks/>
          </p:cNvCxnSpPr>
          <p:nvPr/>
        </p:nvCxnSpPr>
        <p:spPr>
          <a:xfrm rot="5400000">
            <a:off x="6353471" y="6016996"/>
            <a:ext cx="17993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연결선 358">
            <a:extLst>
              <a:ext uri="{FF2B5EF4-FFF2-40B4-BE49-F238E27FC236}">
                <a16:creationId xmlns:a16="http://schemas.microsoft.com/office/drawing/2014/main" id="{120793F6-F1F4-467F-AFFD-03162DA63207}"/>
              </a:ext>
            </a:extLst>
          </p:cNvPr>
          <p:cNvCxnSpPr>
            <a:cxnSpLocks/>
          </p:cNvCxnSpPr>
          <p:nvPr/>
        </p:nvCxnSpPr>
        <p:spPr>
          <a:xfrm rot="5400000">
            <a:off x="596779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DBBDC1AE-7969-41F9-87D4-9BCE43C25478}"/>
              </a:ext>
            </a:extLst>
          </p:cNvPr>
          <p:cNvCxnSpPr>
            <a:cxnSpLocks/>
          </p:cNvCxnSpPr>
          <p:nvPr/>
        </p:nvCxnSpPr>
        <p:spPr>
          <a:xfrm rot="5400000">
            <a:off x="593660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35E149CA-FC7A-47DD-9ED5-40C5EB74735B}"/>
              </a:ext>
            </a:extLst>
          </p:cNvPr>
          <p:cNvCxnSpPr>
            <a:cxnSpLocks/>
          </p:cNvCxnSpPr>
          <p:nvPr/>
        </p:nvCxnSpPr>
        <p:spPr>
          <a:xfrm rot="5400000">
            <a:off x="6537010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연결선 361">
            <a:extLst>
              <a:ext uri="{FF2B5EF4-FFF2-40B4-BE49-F238E27FC236}">
                <a16:creationId xmlns:a16="http://schemas.microsoft.com/office/drawing/2014/main" id="{965E5E72-6042-4C3F-9360-72309430F842}"/>
              </a:ext>
            </a:extLst>
          </p:cNvPr>
          <p:cNvCxnSpPr>
            <a:cxnSpLocks/>
          </p:cNvCxnSpPr>
          <p:nvPr/>
        </p:nvCxnSpPr>
        <p:spPr>
          <a:xfrm rot="5400000">
            <a:off x="6553206" y="6016996"/>
            <a:ext cx="149946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>
            <a:extLst>
              <a:ext uri="{FF2B5EF4-FFF2-40B4-BE49-F238E27FC236}">
                <a16:creationId xmlns:a16="http://schemas.microsoft.com/office/drawing/2014/main" id="{DC64E01A-1D17-4831-AD67-02B9CF5CAB15}"/>
              </a:ext>
            </a:extLst>
          </p:cNvPr>
          <p:cNvCxnSpPr>
            <a:cxnSpLocks/>
          </p:cNvCxnSpPr>
          <p:nvPr/>
        </p:nvCxnSpPr>
        <p:spPr>
          <a:xfrm rot="5400000">
            <a:off x="661438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>
            <a:extLst>
              <a:ext uri="{FF2B5EF4-FFF2-40B4-BE49-F238E27FC236}">
                <a16:creationId xmlns:a16="http://schemas.microsoft.com/office/drawing/2014/main" id="{8AC2C184-FF44-42D9-BF87-6D7E26FA72DB}"/>
              </a:ext>
            </a:extLst>
          </p:cNvPr>
          <p:cNvCxnSpPr>
            <a:cxnSpLocks/>
          </p:cNvCxnSpPr>
          <p:nvPr/>
        </p:nvCxnSpPr>
        <p:spPr>
          <a:xfrm rot="5400000">
            <a:off x="667556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직선 연결선 364">
            <a:extLst>
              <a:ext uri="{FF2B5EF4-FFF2-40B4-BE49-F238E27FC236}">
                <a16:creationId xmlns:a16="http://schemas.microsoft.com/office/drawing/2014/main" id="{821FB1F4-5FEB-4C68-A2DA-2227F1FA1FD2}"/>
              </a:ext>
            </a:extLst>
          </p:cNvPr>
          <p:cNvCxnSpPr>
            <a:cxnSpLocks/>
          </p:cNvCxnSpPr>
          <p:nvPr/>
        </p:nvCxnSpPr>
        <p:spPr>
          <a:xfrm rot="5400000">
            <a:off x="6736745" y="6016996"/>
            <a:ext cx="5997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연결선 365">
            <a:extLst>
              <a:ext uri="{FF2B5EF4-FFF2-40B4-BE49-F238E27FC236}">
                <a16:creationId xmlns:a16="http://schemas.microsoft.com/office/drawing/2014/main" id="{282BCA76-D47B-466B-A623-09BD92961906}"/>
              </a:ext>
            </a:extLst>
          </p:cNvPr>
          <p:cNvCxnSpPr>
            <a:cxnSpLocks/>
          </p:cNvCxnSpPr>
          <p:nvPr/>
        </p:nvCxnSpPr>
        <p:spPr>
          <a:xfrm rot="5400000">
            <a:off x="6490825" y="6016996"/>
            <a:ext cx="89968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직선 연결선 366">
            <a:extLst>
              <a:ext uri="{FF2B5EF4-FFF2-40B4-BE49-F238E27FC236}">
                <a16:creationId xmlns:a16="http://schemas.microsoft.com/office/drawing/2014/main" id="{6C7CEE9D-B218-4EFF-85A5-2C380470142D}"/>
              </a:ext>
            </a:extLst>
          </p:cNvPr>
          <p:cNvCxnSpPr>
            <a:cxnSpLocks/>
          </p:cNvCxnSpPr>
          <p:nvPr/>
        </p:nvCxnSpPr>
        <p:spPr>
          <a:xfrm rot="5400000">
            <a:off x="6429645" y="6016996"/>
            <a:ext cx="119957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0" name="그룹 479"/>
          <p:cNvGrpSpPr/>
          <p:nvPr/>
        </p:nvGrpSpPr>
        <p:grpSpPr>
          <a:xfrm>
            <a:off x="1700922" y="1542325"/>
            <a:ext cx="5983761" cy="581372"/>
            <a:chOff x="1792599" y="5929482"/>
            <a:chExt cx="5126535" cy="479827"/>
          </a:xfrm>
        </p:grpSpPr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35023" y="6169396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연결선 368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21229" y="6169396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직선 연결선 369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37425" y="6169396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직선 연결선 370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8562" y="6169396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49752" y="6169396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50953" y="6169396"/>
              <a:ext cx="32988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0210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1829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9447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78805" y="6169396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02631" y="6169396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6301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7921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2539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8657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1776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4895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5511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8631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748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8684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1066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81082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8724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4842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459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4079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7198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3316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직선 연결선 396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49361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직선 연결선 397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80551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직선 연결선 398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9487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6368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직선 연결선 400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6409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직선 연결선 401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8028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직선 연결선 402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4146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직선 연결선 403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0264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직선 연결선 404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6382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1001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4120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0238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6355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직선 연결선 409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790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직선 연결선 410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5672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직선 연결선 411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9475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직선 연결선 412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5592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직선 연결선 413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8712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1831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직선 연결선 415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186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직선 연결선 416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8805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직선 연결선 417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3424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직선 연결선 418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542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직선 연결선 419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2661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직선 연결선 420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57801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직선 연결선 421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63964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직선 연결선 422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515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연결선 423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334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4066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직선 연결선 425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7949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89927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연결선 427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9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직선 연결선 428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5727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직선 연결선 429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33444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직선 연결선 430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4964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연결선 431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8083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직선 연결선 432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4201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연결선 433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5820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직선 연결선 434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939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직선 연결선 435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0372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직선 연결선 436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7253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직선 연결선 437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675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직선 연결선 438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557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직선 연결선 439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60343" y="6169396"/>
              <a:ext cx="299892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직선 연결선 440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6549" y="6169396"/>
              <a:ext cx="41984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직선 연결선 441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62745" y="6169396"/>
              <a:ext cx="47982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직선 연결선 442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43882" y="6169396"/>
              <a:ext cx="20992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직선 연결선 443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75072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직선 연결선 444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76273" y="6169396"/>
              <a:ext cx="329881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연결선 445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742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직선 연결선 446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361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직선 연결선 447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1979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412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직선 연결선 449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7951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직선 연결선 450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8833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453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5071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직선 연결선 453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189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직선 연결선 454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4308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7427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8043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직선 연결선 457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11630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7280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12160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직선 연결선 460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5986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06402" y="6169396"/>
              <a:ext cx="239914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직선 연결선 462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1256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직선 연결선 463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374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49919" y="6169396"/>
              <a:ext cx="29989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직선 연결선 465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6611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9730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5848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직선 연결선 468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4681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05871" y="6169396"/>
              <a:ext cx="17993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2019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8900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89410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5606" y="6169396"/>
              <a:ext cx="14994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678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2796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89145" y="6169396"/>
              <a:ext cx="5997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43225" y="6169396"/>
              <a:ext cx="89968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82045" y="6169396"/>
              <a:ext cx="119957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4" name="그룹 483"/>
          <p:cNvGrpSpPr/>
          <p:nvPr/>
        </p:nvGrpSpPr>
        <p:grpSpPr>
          <a:xfrm>
            <a:off x="6995214" y="4029353"/>
            <a:ext cx="574189" cy="576000"/>
            <a:chOff x="7564043" y="3091092"/>
            <a:chExt cx="574189" cy="576000"/>
          </a:xfrm>
        </p:grpSpPr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86" name="그룹 485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487" name="타원 486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8" name="모서리가 둥근 직사각형 487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89" name="직선 연결선 488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1970458" y="1262107"/>
            <a:ext cx="213911" cy="1043561"/>
            <a:chOff x="7345925" y="0"/>
            <a:chExt cx="158506" cy="799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792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10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1614662" y="1278327"/>
            <a:ext cx="6164402" cy="2540286"/>
          </a:xfrm>
          <a:prstGeom prst="roundRect">
            <a:avLst>
              <a:gd name="adj" fmla="val 6009"/>
            </a:avLst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innerShdw blurRad="101600" dist="508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휴먼둥근헤드라인"/>
              <a:cs typeface="+mn-cs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2261951" y="2520793"/>
            <a:ext cx="4830254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6. </a:t>
            </a:r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/>
          <p:nvPr/>
        </p:nvCxnSpPr>
        <p:spPr>
          <a:xfrm flipV="1">
            <a:off x="1614662" y="2305668"/>
            <a:ext cx="6164402" cy="714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" name="그룹 480"/>
          <p:cNvGrpSpPr/>
          <p:nvPr/>
        </p:nvGrpSpPr>
        <p:grpSpPr>
          <a:xfrm rot="4669401">
            <a:off x="6240416" y="4042966"/>
            <a:ext cx="574189" cy="576000"/>
            <a:chOff x="7564043" y="3091092"/>
            <a:chExt cx="574189" cy="576000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sp>
            <p:nvSpPr>
              <p:cNvPr id="140" name="모서리가 둥근 직사각형 139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cxnSp>
            <p:nvCxnSpPr>
              <p:cNvPr id="141" name="직선 연결선 140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4" name="그룹 483"/>
          <p:cNvGrpSpPr/>
          <p:nvPr/>
        </p:nvGrpSpPr>
        <p:grpSpPr>
          <a:xfrm>
            <a:off x="6995214" y="4029353"/>
            <a:ext cx="574189" cy="576000"/>
            <a:chOff x="7564043" y="3091092"/>
            <a:chExt cx="574189" cy="576000"/>
          </a:xfrm>
        </p:grpSpPr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  <p:grpSp>
          <p:nvGrpSpPr>
            <p:cNvPr id="486" name="그룹 485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487" name="타원 486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sp>
            <p:nvSpPr>
              <p:cNvPr id="488" name="모서리가 둥근 직사각형 487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cxnSp>
            <p:nvCxnSpPr>
              <p:cNvPr id="489" name="직선 연결선 488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5" name="그룹 664">
            <a:extLst>
              <a:ext uri="{FF2B5EF4-FFF2-40B4-BE49-F238E27FC236}">
                <a16:creationId xmlns:a16="http://schemas.microsoft.com/office/drawing/2014/main" id="{C8DFB56D-1726-9CE8-B081-B7DAD7EB353F}"/>
              </a:ext>
            </a:extLst>
          </p:cNvPr>
          <p:cNvGrpSpPr/>
          <p:nvPr/>
        </p:nvGrpSpPr>
        <p:grpSpPr>
          <a:xfrm>
            <a:off x="1704982" y="1516319"/>
            <a:ext cx="5983762" cy="581372"/>
            <a:chOff x="1774257" y="5617940"/>
            <a:chExt cx="5983762" cy="581372"/>
          </a:xfrm>
        </p:grpSpPr>
        <p:cxnSp>
          <p:nvCxnSpPr>
            <p:cNvPr id="554" name="직선 연결선 553">
              <a:extLst>
                <a:ext uri="{FF2B5EF4-FFF2-40B4-BE49-F238E27FC236}">
                  <a16:creationId xmlns:a16="http://schemas.microsoft.com/office/drawing/2014/main" id="{D87BFC63-1180-0537-A66F-B9D4469C12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699202" y="5908626"/>
              <a:ext cx="58137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직선 연결선 625">
              <a:extLst>
                <a:ext uri="{FF2B5EF4-FFF2-40B4-BE49-F238E27FC236}">
                  <a16:creationId xmlns:a16="http://schemas.microsoft.com/office/drawing/2014/main" id="{E41B6FD8-8885-6B9E-3067-349A5A61AD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80561" y="5908626"/>
              <a:ext cx="58137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4" name="그룹 663">
              <a:extLst>
                <a:ext uri="{FF2B5EF4-FFF2-40B4-BE49-F238E27FC236}">
                  <a16:creationId xmlns:a16="http://schemas.microsoft.com/office/drawing/2014/main" id="{26DEC404-8036-BF98-A717-097A2B286625}"/>
                </a:ext>
              </a:extLst>
            </p:cNvPr>
            <p:cNvGrpSpPr/>
            <p:nvPr/>
          </p:nvGrpSpPr>
          <p:grpSpPr>
            <a:xfrm>
              <a:off x="1774257" y="5654275"/>
              <a:ext cx="5983762" cy="508701"/>
              <a:chOff x="1774257" y="5654275"/>
              <a:chExt cx="5983762" cy="508701"/>
            </a:xfrm>
          </p:grpSpPr>
          <p:cxnSp>
            <p:nvCxnSpPr>
              <p:cNvPr id="552" name="직선 연결선 551">
                <a:extLst>
                  <a:ext uri="{FF2B5EF4-FFF2-40B4-BE49-F238E27FC236}">
                    <a16:creationId xmlns:a16="http://schemas.microsoft.com/office/drawing/2014/main" id="{E214A3DE-29BC-51C9-49B9-3DC14B6A54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700395" y="5908626"/>
                <a:ext cx="36335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직선 연결선 552">
                <a:extLst>
                  <a:ext uri="{FF2B5EF4-FFF2-40B4-BE49-F238E27FC236}">
                    <a16:creationId xmlns:a16="http://schemas.microsoft.com/office/drawing/2014/main" id="{2CE955BF-9A53-ED1C-8642-860254AA6C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81630" y="5908626"/>
                <a:ext cx="50870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직선 연결선 554">
                <a:extLst>
                  <a:ext uri="{FF2B5EF4-FFF2-40B4-BE49-F238E27FC236}">
                    <a16:creationId xmlns:a16="http://schemas.microsoft.com/office/drawing/2014/main" id="{1CE102FE-FACA-CA08-6D87-802D1775008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916622" y="5908626"/>
                <a:ext cx="254350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직선 연결선 555">
                <a:extLst>
                  <a:ext uri="{FF2B5EF4-FFF2-40B4-BE49-F238E27FC236}">
                    <a16:creationId xmlns:a16="http://schemas.microsoft.com/office/drawing/2014/main" id="{71CC7B70-D872-5AB0-8E5A-31C1465CB00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952361" y="5908626"/>
                <a:ext cx="290687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직선 연결선 556">
                <a:extLst>
                  <a:ext uri="{FF2B5EF4-FFF2-40B4-BE49-F238E27FC236}">
                    <a16:creationId xmlns:a16="http://schemas.microsoft.com/office/drawing/2014/main" id="{058E0DB6-D4D5-9711-D89F-254F248744C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951765" y="5908626"/>
                <a:ext cx="39969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직선 연결선 557">
                <a:extLst>
                  <a:ext uri="{FF2B5EF4-FFF2-40B4-BE49-F238E27FC236}">
                    <a16:creationId xmlns:a16="http://schemas.microsoft.com/office/drawing/2014/main" id="{C3A728DF-CE1E-FBCB-9F40-7DA23D60BB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132848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직선 연결선 558">
                <a:extLst>
                  <a:ext uri="{FF2B5EF4-FFF2-40B4-BE49-F238E27FC236}">
                    <a16:creationId xmlns:a16="http://schemas.microsoft.com/office/drawing/2014/main" id="{D799D3F1-21C4-D8CB-818B-4DD3591B659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150420" y="5908626"/>
                <a:ext cx="218014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직선 연결선 559">
                <a:extLst>
                  <a:ext uri="{FF2B5EF4-FFF2-40B4-BE49-F238E27FC236}">
                    <a16:creationId xmlns:a16="http://schemas.microsoft.com/office/drawing/2014/main" id="{767BFED8-4322-E4D0-0864-488B0B04533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40663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직선 연결선 560">
                <a:extLst>
                  <a:ext uri="{FF2B5EF4-FFF2-40B4-BE49-F238E27FC236}">
                    <a16:creationId xmlns:a16="http://schemas.microsoft.com/office/drawing/2014/main" id="{4D532B1E-2BB2-9B3C-25CC-713025CB77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755494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직선 연결선 561">
                <a:extLst>
                  <a:ext uri="{FF2B5EF4-FFF2-40B4-BE49-F238E27FC236}">
                    <a16:creationId xmlns:a16="http://schemas.microsoft.com/office/drawing/2014/main" id="{D07BBD11-AC0D-90DC-1863-7B98C204C3A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65250" y="5908626"/>
                <a:ext cx="218014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직선 연결선 562">
                <a:extLst>
                  <a:ext uri="{FF2B5EF4-FFF2-40B4-BE49-F238E27FC236}">
                    <a16:creationId xmlns:a16="http://schemas.microsoft.com/office/drawing/2014/main" id="{060A2535-E4CC-256A-9774-429586AD371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438723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직선 연결선 563">
                <a:extLst>
                  <a:ext uri="{FF2B5EF4-FFF2-40B4-BE49-F238E27FC236}">
                    <a16:creationId xmlns:a16="http://schemas.microsoft.com/office/drawing/2014/main" id="{20923E77-FEE0-CE72-98E0-1CBBA1AF02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456294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직선 연결선 564">
                <a:extLst>
                  <a:ext uri="{FF2B5EF4-FFF2-40B4-BE49-F238E27FC236}">
                    <a16:creationId xmlns:a16="http://schemas.microsoft.com/office/drawing/2014/main" id="{0FDBF810-BD4C-ED09-D28F-93108CD3953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10202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직선 연결선 565">
                <a:extLst>
                  <a:ext uri="{FF2B5EF4-FFF2-40B4-BE49-F238E27FC236}">
                    <a16:creationId xmlns:a16="http://schemas.microsoft.com/office/drawing/2014/main" id="{F538A08C-6810-6363-51CA-559C3CA89F9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2278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직선 연결선 566">
                <a:extLst>
                  <a:ext uri="{FF2B5EF4-FFF2-40B4-BE49-F238E27FC236}">
                    <a16:creationId xmlns:a16="http://schemas.microsoft.com/office/drawing/2014/main" id="{656792F7-2034-E9A9-2532-1EA29C2B395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618018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직선 연결선 567">
                <a:extLst>
                  <a:ext uri="{FF2B5EF4-FFF2-40B4-BE49-F238E27FC236}">
                    <a16:creationId xmlns:a16="http://schemas.microsoft.com/office/drawing/2014/main" id="{8DC3457F-204B-A48F-CA34-7E0726219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653758" y="5908626"/>
                <a:ext cx="181679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직선 연결선 568">
                <a:extLst>
                  <a:ext uri="{FF2B5EF4-FFF2-40B4-BE49-F238E27FC236}">
                    <a16:creationId xmlns:a16="http://schemas.microsoft.com/office/drawing/2014/main" id="{53070DBD-84E3-37F5-4E27-BA0546F6BC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780337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직선 연결선 569">
                <a:extLst>
                  <a:ext uri="{FF2B5EF4-FFF2-40B4-BE49-F238E27FC236}">
                    <a16:creationId xmlns:a16="http://schemas.microsoft.com/office/drawing/2014/main" id="{A0DBCE45-7F71-2FCD-CF14-796D08894FF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816078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직선 연결선 570">
                <a:extLst>
                  <a:ext uri="{FF2B5EF4-FFF2-40B4-BE49-F238E27FC236}">
                    <a16:creationId xmlns:a16="http://schemas.microsoft.com/office/drawing/2014/main" id="{F2228363-BA93-7AD3-1D18-43C3D2F329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888153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직선 연결선 571">
                <a:extLst>
                  <a:ext uri="{FF2B5EF4-FFF2-40B4-BE49-F238E27FC236}">
                    <a16:creationId xmlns:a16="http://schemas.microsoft.com/office/drawing/2014/main" id="{25750DFD-E7F7-2BCE-68DF-DC9768D931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348479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직선 연결선 572">
                <a:extLst>
                  <a:ext uri="{FF2B5EF4-FFF2-40B4-BE49-F238E27FC236}">
                    <a16:creationId xmlns:a16="http://schemas.microsoft.com/office/drawing/2014/main" id="{3686CAEC-D1B0-E82A-C974-55C6148385D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58236" y="5908626"/>
                <a:ext cx="218014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직선 연결선 573">
                <a:extLst>
                  <a:ext uri="{FF2B5EF4-FFF2-40B4-BE49-F238E27FC236}">
                    <a16:creationId xmlns:a16="http://schemas.microsoft.com/office/drawing/2014/main" id="{8E73029D-A236-809F-6A2F-A7D7711AD5E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22701" y="5908626"/>
                <a:ext cx="290687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직선 연결선 574">
                <a:extLst>
                  <a:ext uri="{FF2B5EF4-FFF2-40B4-BE49-F238E27FC236}">
                    <a16:creationId xmlns:a16="http://schemas.microsoft.com/office/drawing/2014/main" id="{5A240037-5CEF-9232-45B1-3C0DC2907E0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049280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직선 연결선 575">
                <a:extLst>
                  <a:ext uri="{FF2B5EF4-FFF2-40B4-BE49-F238E27FC236}">
                    <a16:creationId xmlns:a16="http://schemas.microsoft.com/office/drawing/2014/main" id="{9B727999-7ECD-4A84-6B3A-1D6AE0E5400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121356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직선 연결선 576">
                <a:extLst>
                  <a:ext uri="{FF2B5EF4-FFF2-40B4-BE49-F238E27FC236}">
                    <a16:creationId xmlns:a16="http://schemas.microsoft.com/office/drawing/2014/main" id="{C06D410B-CD0C-FE11-392D-1748D992442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211599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직선 연결선 577">
                <a:extLst>
                  <a:ext uri="{FF2B5EF4-FFF2-40B4-BE49-F238E27FC236}">
                    <a16:creationId xmlns:a16="http://schemas.microsoft.com/office/drawing/2014/main" id="{F3C57F3C-5556-C06A-53F4-8328D45B72C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229171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직선 연결선 578">
                <a:extLst>
                  <a:ext uri="{FF2B5EF4-FFF2-40B4-BE49-F238E27FC236}">
                    <a16:creationId xmlns:a16="http://schemas.microsoft.com/office/drawing/2014/main" id="{7147FA66-B0BC-2E3C-D3A9-F15FC71A17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264911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직선 연결선 579">
                <a:extLst>
                  <a:ext uri="{FF2B5EF4-FFF2-40B4-BE49-F238E27FC236}">
                    <a16:creationId xmlns:a16="http://schemas.microsoft.com/office/drawing/2014/main" id="{60448E88-D37C-7969-B0BC-8399FBF270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336987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직선 연결선 580">
                <a:extLst>
                  <a:ext uri="{FF2B5EF4-FFF2-40B4-BE49-F238E27FC236}">
                    <a16:creationId xmlns:a16="http://schemas.microsoft.com/office/drawing/2014/main" id="{163C4E7C-8A3F-24A7-1E42-BD49D4C8CF6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354559" y="5908626"/>
                <a:ext cx="181679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직선 연결선 581">
                <a:extLst>
                  <a:ext uri="{FF2B5EF4-FFF2-40B4-BE49-F238E27FC236}">
                    <a16:creationId xmlns:a16="http://schemas.microsoft.com/office/drawing/2014/main" id="{6A988FB5-B029-CBF4-51DF-89F66AE045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390298" y="5908626"/>
                <a:ext cx="218014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직선 연결선 582">
                <a:extLst>
                  <a:ext uri="{FF2B5EF4-FFF2-40B4-BE49-F238E27FC236}">
                    <a16:creationId xmlns:a16="http://schemas.microsoft.com/office/drawing/2014/main" id="{D4C573B2-AF77-21CC-7864-56D2D34F78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41464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직선 연결선 583">
                <a:extLst>
                  <a:ext uri="{FF2B5EF4-FFF2-40B4-BE49-F238E27FC236}">
                    <a16:creationId xmlns:a16="http://schemas.microsoft.com/office/drawing/2014/main" id="{B8A89C81-0683-BF7D-E49F-E9BD7939BD6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05725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직선 연결선 584">
                <a:extLst>
                  <a:ext uri="{FF2B5EF4-FFF2-40B4-BE49-F238E27FC236}">
                    <a16:creationId xmlns:a16="http://schemas.microsoft.com/office/drawing/2014/main" id="{BD7F16F1-C5E8-1D7F-509E-5E2ADAE73C4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526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직선 연결선 585">
                <a:extLst>
                  <a:ext uri="{FF2B5EF4-FFF2-40B4-BE49-F238E27FC236}">
                    <a16:creationId xmlns:a16="http://schemas.microsoft.com/office/drawing/2014/main" id="{88586993-B80A-B05C-DAFA-A05B060E76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24098" y="5908626"/>
                <a:ext cx="181679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직선 연결선 586">
                <a:extLst>
                  <a:ext uri="{FF2B5EF4-FFF2-40B4-BE49-F238E27FC236}">
                    <a16:creationId xmlns:a16="http://schemas.microsoft.com/office/drawing/2014/main" id="{6E57287F-50E8-CC05-FD61-13AB2900EA0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96173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직선 연결선 587">
                <a:extLst>
                  <a:ext uri="{FF2B5EF4-FFF2-40B4-BE49-F238E27FC236}">
                    <a16:creationId xmlns:a16="http://schemas.microsoft.com/office/drawing/2014/main" id="{6CCC3056-AED8-3DCF-97C6-891BB7E57B0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768249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직선 연결선 588">
                <a:extLst>
                  <a:ext uri="{FF2B5EF4-FFF2-40B4-BE49-F238E27FC236}">
                    <a16:creationId xmlns:a16="http://schemas.microsoft.com/office/drawing/2014/main" id="{828D991A-FB58-72CE-1D44-83038E5090A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840325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직선 연결선 589">
                <a:extLst>
                  <a:ext uri="{FF2B5EF4-FFF2-40B4-BE49-F238E27FC236}">
                    <a16:creationId xmlns:a16="http://schemas.microsoft.com/office/drawing/2014/main" id="{41645A90-F55D-0693-75A2-D94A3C3FAD4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894233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직선 연결선 590">
                <a:extLst>
                  <a:ext uri="{FF2B5EF4-FFF2-40B4-BE49-F238E27FC236}">
                    <a16:creationId xmlns:a16="http://schemas.microsoft.com/office/drawing/2014/main" id="{62443B56-21E4-9A4B-8B20-3D3F5493434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929972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직선 연결선 591">
                <a:extLst>
                  <a:ext uri="{FF2B5EF4-FFF2-40B4-BE49-F238E27FC236}">
                    <a16:creationId xmlns:a16="http://schemas.microsoft.com/office/drawing/2014/main" id="{338E38F6-EB91-F1CA-9612-17E95BC6D8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002048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직선 연결선 592">
                <a:extLst>
                  <a:ext uri="{FF2B5EF4-FFF2-40B4-BE49-F238E27FC236}">
                    <a16:creationId xmlns:a16="http://schemas.microsoft.com/office/drawing/2014/main" id="{931E00D8-8592-842A-D0FB-8D38B00001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074123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직선 연결선 593">
                <a:extLst>
                  <a:ext uri="{FF2B5EF4-FFF2-40B4-BE49-F238E27FC236}">
                    <a16:creationId xmlns:a16="http://schemas.microsoft.com/office/drawing/2014/main" id="{43AC8313-3CFC-0DA4-C829-83087137872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52618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직선 연결선 594">
                <a:extLst>
                  <a:ext uri="{FF2B5EF4-FFF2-40B4-BE49-F238E27FC236}">
                    <a16:creationId xmlns:a16="http://schemas.microsoft.com/office/drawing/2014/main" id="{D0587B17-625C-F9C4-80CB-74E2CA4F2D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80542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직선 연결선 595">
                <a:extLst>
                  <a:ext uri="{FF2B5EF4-FFF2-40B4-BE49-F238E27FC236}">
                    <a16:creationId xmlns:a16="http://schemas.microsoft.com/office/drawing/2014/main" id="{7FCF4269-B5A2-1FA0-D2B0-95BAD6E2FB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109864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직선 연결선 596">
                <a:extLst>
                  <a:ext uri="{FF2B5EF4-FFF2-40B4-BE49-F238E27FC236}">
                    <a16:creationId xmlns:a16="http://schemas.microsoft.com/office/drawing/2014/main" id="{CB94AF91-4FDA-D79A-CE20-3D4E5AE5636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181939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직선 연결선 597">
                <a:extLst>
                  <a:ext uri="{FF2B5EF4-FFF2-40B4-BE49-F238E27FC236}">
                    <a16:creationId xmlns:a16="http://schemas.microsoft.com/office/drawing/2014/main" id="{E7CA8F84-A33A-37B6-2326-CD44895A72E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217679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직선 연결선 598">
                <a:extLst>
                  <a:ext uri="{FF2B5EF4-FFF2-40B4-BE49-F238E27FC236}">
                    <a16:creationId xmlns:a16="http://schemas.microsoft.com/office/drawing/2014/main" id="{3279CF19-1775-4247-C55B-4AF331A43D2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253419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직선 연결선 599">
                <a:extLst>
                  <a:ext uri="{FF2B5EF4-FFF2-40B4-BE49-F238E27FC236}">
                    <a16:creationId xmlns:a16="http://schemas.microsoft.com/office/drawing/2014/main" id="{D558BFB8-C47B-1F2C-E23D-FA3FA203DE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33310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직선 연결선 600">
                <a:extLst>
                  <a:ext uri="{FF2B5EF4-FFF2-40B4-BE49-F238E27FC236}">
                    <a16:creationId xmlns:a16="http://schemas.microsoft.com/office/drawing/2014/main" id="{5B3B4DA6-1304-D853-5461-AB0E0A3906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50881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직선 연결선 601">
                <a:extLst>
                  <a:ext uri="{FF2B5EF4-FFF2-40B4-BE49-F238E27FC236}">
                    <a16:creationId xmlns:a16="http://schemas.microsoft.com/office/drawing/2014/main" id="{CA5B8291-6084-2AF1-D7D6-996308C5EF4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504789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직선 연결선 602">
                <a:extLst>
                  <a:ext uri="{FF2B5EF4-FFF2-40B4-BE49-F238E27FC236}">
                    <a16:creationId xmlns:a16="http://schemas.microsoft.com/office/drawing/2014/main" id="{61B21644-E61D-3B00-6624-F9E2B307BC0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576865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직선 연결선 603">
                <a:extLst>
                  <a:ext uri="{FF2B5EF4-FFF2-40B4-BE49-F238E27FC236}">
                    <a16:creationId xmlns:a16="http://schemas.microsoft.com/office/drawing/2014/main" id="{51BD0B27-2291-41C3-FE4E-F51570C83D1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612605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직선 연결선 604">
                <a:extLst>
                  <a:ext uri="{FF2B5EF4-FFF2-40B4-BE49-F238E27FC236}">
                    <a16:creationId xmlns:a16="http://schemas.microsoft.com/office/drawing/2014/main" id="{5B828C2A-282F-7B24-2349-C8B754504B7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648345" y="5908626"/>
                <a:ext cx="181679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직선 연결선 605">
                <a:extLst>
                  <a:ext uri="{FF2B5EF4-FFF2-40B4-BE49-F238E27FC236}">
                    <a16:creationId xmlns:a16="http://schemas.microsoft.com/office/drawing/2014/main" id="{67815AD3-9188-3A80-71F3-A55995F9C4D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774924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직선 연결선 606">
                <a:extLst>
                  <a:ext uri="{FF2B5EF4-FFF2-40B4-BE49-F238E27FC236}">
                    <a16:creationId xmlns:a16="http://schemas.microsoft.com/office/drawing/2014/main" id="{126825AF-89B7-6653-63CD-A10AD78810D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810665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직선 연결선 607">
                <a:extLst>
                  <a:ext uri="{FF2B5EF4-FFF2-40B4-BE49-F238E27FC236}">
                    <a16:creationId xmlns:a16="http://schemas.microsoft.com/office/drawing/2014/main" id="{9DB036B6-1E05-91FB-485D-000A338CE66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882740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직선 연결선 608">
                <a:extLst>
                  <a:ext uri="{FF2B5EF4-FFF2-40B4-BE49-F238E27FC236}">
                    <a16:creationId xmlns:a16="http://schemas.microsoft.com/office/drawing/2014/main" id="{6B7A58C3-0CFA-61AC-63BC-57F6D7B4504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397570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직선 연결선 609">
                <a:extLst>
                  <a:ext uri="{FF2B5EF4-FFF2-40B4-BE49-F238E27FC236}">
                    <a16:creationId xmlns:a16="http://schemas.microsoft.com/office/drawing/2014/main" id="{750E8A3A-51D0-F447-655E-273DE35CEC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325495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직선 연결선 610">
                <a:extLst>
                  <a:ext uri="{FF2B5EF4-FFF2-40B4-BE49-F238E27FC236}">
                    <a16:creationId xmlns:a16="http://schemas.microsoft.com/office/drawing/2014/main" id="{97DC8F64-8C73-2018-F472-BB193064519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917288" y="5908626"/>
                <a:ext cx="290687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직선 연결선 611">
                <a:extLst>
                  <a:ext uri="{FF2B5EF4-FFF2-40B4-BE49-F238E27FC236}">
                    <a16:creationId xmlns:a16="http://schemas.microsoft.com/office/drawing/2014/main" id="{6A5B6290-1E47-1EC1-874F-0CE43A56E2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43867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직선 연결선 612">
                <a:extLst>
                  <a:ext uri="{FF2B5EF4-FFF2-40B4-BE49-F238E27FC236}">
                    <a16:creationId xmlns:a16="http://schemas.microsoft.com/office/drawing/2014/main" id="{9194EBEA-8891-2027-4430-53BFF794F1B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115943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직선 연결선 613">
                <a:extLst>
                  <a:ext uri="{FF2B5EF4-FFF2-40B4-BE49-F238E27FC236}">
                    <a16:creationId xmlns:a16="http://schemas.microsoft.com/office/drawing/2014/main" id="{D4582527-7FCB-B105-A266-4897B3E33D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206186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직선 연결선 614">
                <a:extLst>
                  <a:ext uri="{FF2B5EF4-FFF2-40B4-BE49-F238E27FC236}">
                    <a16:creationId xmlns:a16="http://schemas.microsoft.com/office/drawing/2014/main" id="{68A815FC-3888-6C3A-D01F-541353271EE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223758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직선 연결선 615">
                <a:extLst>
                  <a:ext uri="{FF2B5EF4-FFF2-40B4-BE49-F238E27FC236}">
                    <a16:creationId xmlns:a16="http://schemas.microsoft.com/office/drawing/2014/main" id="{194C043B-EA15-88C6-5375-5E0AC9CBB2E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259498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직선 연결선 616">
                <a:extLst>
                  <a:ext uri="{FF2B5EF4-FFF2-40B4-BE49-F238E27FC236}">
                    <a16:creationId xmlns:a16="http://schemas.microsoft.com/office/drawing/2014/main" id="{CB006AD1-F44F-C74B-00EF-0407D262F99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31574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직선 연결선 617">
                <a:extLst>
                  <a:ext uri="{FF2B5EF4-FFF2-40B4-BE49-F238E27FC236}">
                    <a16:creationId xmlns:a16="http://schemas.microsoft.com/office/drawing/2014/main" id="{389A159A-C7E9-59BC-FE24-D2D2B5C47A5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49146" y="5908626"/>
                <a:ext cx="181679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직선 연결선 618">
                <a:extLst>
                  <a:ext uri="{FF2B5EF4-FFF2-40B4-BE49-F238E27FC236}">
                    <a16:creationId xmlns:a16="http://schemas.microsoft.com/office/drawing/2014/main" id="{DEC31994-119C-26A4-9E89-466DDF3CDD3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4885" y="5908626"/>
                <a:ext cx="218014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직선 연결선 619">
                <a:extLst>
                  <a:ext uri="{FF2B5EF4-FFF2-40B4-BE49-F238E27FC236}">
                    <a16:creationId xmlns:a16="http://schemas.microsoft.com/office/drawing/2014/main" id="{9A216AE2-B44B-2810-D060-38D3BDD3AD8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936051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직선 연결선 620">
                <a:extLst>
                  <a:ext uri="{FF2B5EF4-FFF2-40B4-BE49-F238E27FC236}">
                    <a16:creationId xmlns:a16="http://schemas.microsoft.com/office/drawing/2014/main" id="{2672C418-F49B-16A7-7A50-1C3962F7F6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900312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직선 연결선 621">
                <a:extLst>
                  <a:ext uri="{FF2B5EF4-FFF2-40B4-BE49-F238E27FC236}">
                    <a16:creationId xmlns:a16="http://schemas.microsoft.com/office/drawing/2014/main" id="{7F4B3298-2C53-AC2D-0C7F-78D07DBED2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547205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직선 연결선 622">
                <a:extLst>
                  <a:ext uri="{FF2B5EF4-FFF2-40B4-BE49-F238E27FC236}">
                    <a16:creationId xmlns:a16="http://schemas.microsoft.com/office/drawing/2014/main" id="{2A801329-DECA-CA62-5E41-0918B87D35F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475129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직선 연결선 623">
                <a:extLst>
                  <a:ext uri="{FF2B5EF4-FFF2-40B4-BE49-F238E27FC236}">
                    <a16:creationId xmlns:a16="http://schemas.microsoft.com/office/drawing/2014/main" id="{698B5B7A-6FEB-9FD6-D8BB-8984C71589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581753" y="5908626"/>
                <a:ext cx="36335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직선 연결선 624">
                <a:extLst>
                  <a:ext uri="{FF2B5EF4-FFF2-40B4-BE49-F238E27FC236}">
                    <a16:creationId xmlns:a16="http://schemas.microsoft.com/office/drawing/2014/main" id="{2C082544-740A-5E65-DE84-79A96B84CA7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562989" y="5908626"/>
                <a:ext cx="50870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직선 연결선 626">
                <a:extLst>
                  <a:ext uri="{FF2B5EF4-FFF2-40B4-BE49-F238E27FC236}">
                    <a16:creationId xmlns:a16="http://schemas.microsoft.com/office/drawing/2014/main" id="{95D75197-0176-B721-3601-9CC8BB3877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97980" y="5908626"/>
                <a:ext cx="254350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직선 연결선 627">
                <a:extLst>
                  <a:ext uri="{FF2B5EF4-FFF2-40B4-BE49-F238E27FC236}">
                    <a16:creationId xmlns:a16="http://schemas.microsoft.com/office/drawing/2014/main" id="{654CB464-9995-9579-98EC-183CD2F99F2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833720" y="5908626"/>
                <a:ext cx="290687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직선 연결선 628">
                <a:extLst>
                  <a:ext uri="{FF2B5EF4-FFF2-40B4-BE49-F238E27FC236}">
                    <a16:creationId xmlns:a16="http://schemas.microsoft.com/office/drawing/2014/main" id="{32E2639F-54B5-2691-39E4-8DA9E87BD9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833124" y="5908626"/>
                <a:ext cx="39969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직선 연결선 629">
                <a:extLst>
                  <a:ext uri="{FF2B5EF4-FFF2-40B4-BE49-F238E27FC236}">
                    <a16:creationId xmlns:a16="http://schemas.microsoft.com/office/drawing/2014/main" id="{3BEDBB0B-A128-2641-C443-459D37B621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014206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직선 연결선 630">
                <a:extLst>
                  <a:ext uri="{FF2B5EF4-FFF2-40B4-BE49-F238E27FC236}">
                    <a16:creationId xmlns:a16="http://schemas.microsoft.com/office/drawing/2014/main" id="{5BB8E42B-21F5-0EC2-304D-9C319107FF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031779" y="5908626"/>
                <a:ext cx="218014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직선 연결선 631">
                <a:extLst>
                  <a:ext uri="{FF2B5EF4-FFF2-40B4-BE49-F238E27FC236}">
                    <a16:creationId xmlns:a16="http://schemas.microsoft.com/office/drawing/2014/main" id="{FEFF6202-3789-65A6-9484-2A7B01869F6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122022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직선 연결선 632">
                <a:extLst>
                  <a:ext uri="{FF2B5EF4-FFF2-40B4-BE49-F238E27FC236}">
                    <a16:creationId xmlns:a16="http://schemas.microsoft.com/office/drawing/2014/main" id="{3FAEC49D-CD3B-5E2F-C4CF-0093BFD5B67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636852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직선 연결선 633">
                <a:extLst>
                  <a:ext uri="{FF2B5EF4-FFF2-40B4-BE49-F238E27FC236}">
                    <a16:creationId xmlns:a16="http://schemas.microsoft.com/office/drawing/2014/main" id="{F31640FF-1749-F4BE-4438-D3648A59A0E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546609" y="5908626"/>
                <a:ext cx="218014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직선 연결선 634">
                <a:extLst>
                  <a:ext uri="{FF2B5EF4-FFF2-40B4-BE49-F238E27FC236}">
                    <a16:creationId xmlns:a16="http://schemas.microsoft.com/office/drawing/2014/main" id="{A8BDA408-4B64-C11B-9870-A6A200BD91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320082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직선 연결선 635">
                <a:extLst>
                  <a:ext uri="{FF2B5EF4-FFF2-40B4-BE49-F238E27FC236}">
                    <a16:creationId xmlns:a16="http://schemas.microsoft.com/office/drawing/2014/main" id="{4DD6EB09-CF1E-3E5D-E967-12E134F0AA1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337653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직선 연결선 636">
                <a:extLst>
                  <a:ext uri="{FF2B5EF4-FFF2-40B4-BE49-F238E27FC236}">
                    <a16:creationId xmlns:a16="http://schemas.microsoft.com/office/drawing/2014/main" id="{45931438-9A73-6397-14AA-4EA19AEC9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391561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직선 연결선 637">
                <a:extLst>
                  <a:ext uri="{FF2B5EF4-FFF2-40B4-BE49-F238E27FC236}">
                    <a16:creationId xmlns:a16="http://schemas.microsoft.com/office/drawing/2014/main" id="{8E666912-6343-7FB4-040C-BE08CED937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463637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직선 연결선 638">
                <a:extLst>
                  <a:ext uri="{FF2B5EF4-FFF2-40B4-BE49-F238E27FC236}">
                    <a16:creationId xmlns:a16="http://schemas.microsoft.com/office/drawing/2014/main" id="{751512A5-C27B-12CE-C0BC-BE242EB0E10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499376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직선 연결선 639">
                <a:extLst>
                  <a:ext uri="{FF2B5EF4-FFF2-40B4-BE49-F238E27FC236}">
                    <a16:creationId xmlns:a16="http://schemas.microsoft.com/office/drawing/2014/main" id="{02CAC59B-1F02-A939-40BD-191C888AC5F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535117" y="5908626"/>
                <a:ext cx="181679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직선 연결선 640">
                <a:extLst>
                  <a:ext uri="{FF2B5EF4-FFF2-40B4-BE49-F238E27FC236}">
                    <a16:creationId xmlns:a16="http://schemas.microsoft.com/office/drawing/2014/main" id="{6555A460-58D0-FBC2-8465-F3F8F0EF8D3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661696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직선 연결선 641">
                <a:extLst>
                  <a:ext uri="{FF2B5EF4-FFF2-40B4-BE49-F238E27FC236}">
                    <a16:creationId xmlns:a16="http://schemas.microsoft.com/office/drawing/2014/main" id="{6C6A6982-7DEB-6795-217D-0BEA07894B0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697436" y="5908626"/>
                <a:ext cx="72671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직선 연결선 642">
                <a:extLst>
                  <a:ext uri="{FF2B5EF4-FFF2-40B4-BE49-F238E27FC236}">
                    <a16:creationId xmlns:a16="http://schemas.microsoft.com/office/drawing/2014/main" id="{E10A8A21-4D51-8BD1-7949-E3DC34D18FB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769511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직선 연결선 643">
                <a:extLst>
                  <a:ext uri="{FF2B5EF4-FFF2-40B4-BE49-F238E27FC236}">
                    <a16:creationId xmlns:a16="http://schemas.microsoft.com/office/drawing/2014/main" id="{18DED424-E98B-973F-22DD-2A650D0C340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29837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직선 연결선 644">
                <a:extLst>
                  <a:ext uri="{FF2B5EF4-FFF2-40B4-BE49-F238E27FC236}">
                    <a16:creationId xmlns:a16="http://schemas.microsoft.com/office/drawing/2014/main" id="{970253F6-7BA8-2D59-AFD5-80955F556BC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139594" y="5908626"/>
                <a:ext cx="218014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직선 연결선 645">
                <a:extLst>
                  <a:ext uri="{FF2B5EF4-FFF2-40B4-BE49-F238E27FC236}">
                    <a16:creationId xmlns:a16="http://schemas.microsoft.com/office/drawing/2014/main" id="{A340F1ED-3FEE-98B6-CAB8-9675B64E7EF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804059" y="5908626"/>
                <a:ext cx="290687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직선 연결선 646">
                <a:extLst>
                  <a:ext uri="{FF2B5EF4-FFF2-40B4-BE49-F238E27FC236}">
                    <a16:creationId xmlns:a16="http://schemas.microsoft.com/office/drawing/2014/main" id="{696EAA98-F625-6DAE-C583-9F9C531157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930638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직선 연결선 647">
                <a:extLst>
                  <a:ext uri="{FF2B5EF4-FFF2-40B4-BE49-F238E27FC236}">
                    <a16:creationId xmlns:a16="http://schemas.microsoft.com/office/drawing/2014/main" id="{8700FDD4-4ACD-4A85-452D-4F1F80C79A2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002714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직선 연결선 648">
                <a:extLst>
                  <a:ext uri="{FF2B5EF4-FFF2-40B4-BE49-F238E27FC236}">
                    <a16:creationId xmlns:a16="http://schemas.microsoft.com/office/drawing/2014/main" id="{F9ADFE3B-42D5-88DE-ECDF-8AB05435FAF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092958" y="5908626"/>
                <a:ext cx="36336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직선 연결선 649">
                <a:extLst>
                  <a:ext uri="{FF2B5EF4-FFF2-40B4-BE49-F238E27FC236}">
                    <a16:creationId xmlns:a16="http://schemas.microsoft.com/office/drawing/2014/main" id="{E37DB2BD-DCEB-1000-386B-CA9C2F573B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110530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직선 연결선 650">
                <a:extLst>
                  <a:ext uri="{FF2B5EF4-FFF2-40B4-BE49-F238E27FC236}">
                    <a16:creationId xmlns:a16="http://schemas.microsoft.com/office/drawing/2014/main" id="{37A45376-F74E-0D3B-E685-6E573E82E5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146269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직선 연결선 651">
                <a:extLst>
                  <a:ext uri="{FF2B5EF4-FFF2-40B4-BE49-F238E27FC236}">
                    <a16:creationId xmlns:a16="http://schemas.microsoft.com/office/drawing/2014/main" id="{B1695707-A5A3-862C-FAFE-A7EB8D03D9E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218345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직선 연결선 652">
                <a:extLst>
                  <a:ext uri="{FF2B5EF4-FFF2-40B4-BE49-F238E27FC236}">
                    <a16:creationId xmlns:a16="http://schemas.microsoft.com/office/drawing/2014/main" id="{488FF4A2-A14E-9B1D-1A61-FF5311CD2E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235918" y="5908626"/>
                <a:ext cx="181679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직선 연결선 653">
                <a:extLst>
                  <a:ext uri="{FF2B5EF4-FFF2-40B4-BE49-F238E27FC236}">
                    <a16:creationId xmlns:a16="http://schemas.microsoft.com/office/drawing/2014/main" id="{ABA5AE9E-F310-6F8D-134A-0A3DAA5AB5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271657" y="5908626"/>
                <a:ext cx="218014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직선 연결선 654">
                <a:extLst>
                  <a:ext uri="{FF2B5EF4-FFF2-40B4-BE49-F238E27FC236}">
                    <a16:creationId xmlns:a16="http://schemas.microsoft.com/office/drawing/2014/main" id="{24BAF960-F064-B292-D4D4-15C85A9BD68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822823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직선 연결선 655">
                <a:extLst>
                  <a:ext uri="{FF2B5EF4-FFF2-40B4-BE49-F238E27FC236}">
                    <a16:creationId xmlns:a16="http://schemas.microsoft.com/office/drawing/2014/main" id="{C198D56A-7989-9C8E-D9A2-E699380E78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787083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직선 연결선 656">
                <a:extLst>
                  <a:ext uri="{FF2B5EF4-FFF2-40B4-BE49-F238E27FC236}">
                    <a16:creationId xmlns:a16="http://schemas.microsoft.com/office/drawing/2014/main" id="{DEDB3EC8-8DB6-C5C5-BFBE-1EBE0B7912F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487884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직선 연결선 657">
                <a:extLst>
                  <a:ext uri="{FF2B5EF4-FFF2-40B4-BE49-F238E27FC236}">
                    <a16:creationId xmlns:a16="http://schemas.microsoft.com/office/drawing/2014/main" id="{0BA0CEA7-A38B-6DED-775D-408383EF42D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505456" y="5908626"/>
                <a:ext cx="181679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직선 연결선 658">
                <a:extLst>
                  <a:ext uri="{FF2B5EF4-FFF2-40B4-BE49-F238E27FC236}">
                    <a16:creationId xmlns:a16="http://schemas.microsoft.com/office/drawing/2014/main" id="{0D60ACA0-214D-15B1-E440-5DF1C1E9FDB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577531" y="5908626"/>
                <a:ext cx="145343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직선 연결선 659">
                <a:extLst>
                  <a:ext uri="{FF2B5EF4-FFF2-40B4-BE49-F238E27FC236}">
                    <a16:creationId xmlns:a16="http://schemas.microsoft.com/office/drawing/2014/main" id="{D00490AD-AD30-F9EF-3124-150806FAD59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649607" y="5908626"/>
                <a:ext cx="109008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직선 연결선 660">
                <a:extLst>
                  <a:ext uri="{FF2B5EF4-FFF2-40B4-BE49-F238E27FC236}">
                    <a16:creationId xmlns:a16="http://schemas.microsoft.com/office/drawing/2014/main" id="{E42D0F6C-8EBE-FC84-4BD7-45C44CC6693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1683" y="5908626"/>
                <a:ext cx="72671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직선 연결선 661">
                <a:extLst>
                  <a:ext uri="{FF2B5EF4-FFF2-40B4-BE49-F238E27FC236}">
                    <a16:creationId xmlns:a16="http://schemas.microsoft.com/office/drawing/2014/main" id="{806CF10F-CBBB-5558-DE09-D3700C1D4E6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433976" y="5908626"/>
                <a:ext cx="109008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직선 연결선 662">
                <a:extLst>
                  <a:ext uri="{FF2B5EF4-FFF2-40B4-BE49-F238E27FC236}">
                    <a16:creationId xmlns:a16="http://schemas.microsoft.com/office/drawing/2014/main" id="{0E75BCC3-29D8-7A75-4FE1-5601C6CE669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361900" y="5908626"/>
                <a:ext cx="145343" cy="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7414476" y="1284402"/>
            <a:ext cx="213911" cy="1043561"/>
            <a:chOff x="7345925" y="0"/>
            <a:chExt cx="158506" cy="799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792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3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ro imag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3147680"/>
            <a:ext cx="3166384" cy="1438925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몹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Google Shape;686;p34"/>
          <p:cNvSpPr/>
          <p:nvPr/>
        </p:nvSpPr>
        <p:spPr>
          <a:xfrm>
            <a:off x="843381" y="1720670"/>
            <a:ext cx="5547894" cy="17080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88;p34"/>
          <p:cNvSpPr txBox="1">
            <a:spLocks noGrp="1"/>
          </p:cNvSpPr>
          <p:nvPr>
            <p:ph type="subTitle" idx="1"/>
          </p:nvPr>
        </p:nvSpPr>
        <p:spPr>
          <a:xfrm>
            <a:off x="1090988" y="1687332"/>
            <a:ext cx="5443162" cy="1774750"/>
          </a:xfrm>
          <a:prstGeom prst="rect">
            <a:avLst/>
          </a:prstGeom>
        </p:spPr>
        <p:txBody>
          <a:bodyPr spcFirstLastPara="1" wrap="square" lIns="162000" tIns="162000" rIns="162000" bIns="162000" anchor="ctr" anchorCtr="0">
            <a:noAutofit/>
          </a:bodyPr>
          <a:lstStyle/>
          <a:p>
            <a:pPr marL="0" lvl="0" indent="0"/>
            <a:r>
              <a:rPr lang="ko-KR" altLang="en-US" i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 명의 드라이버와 여러 명의 프로그래머가 하나의 </a:t>
            </a:r>
            <a:r>
              <a:rPr lang="en-US" altLang="ko-KR" i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i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코딩 또는 문서화 작업을 진행하는 개발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Google Shape;691;p34"/>
          <p:cNvSpPr/>
          <p:nvPr/>
        </p:nvSpPr>
        <p:spPr>
          <a:xfrm>
            <a:off x="6004124" y="3104494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9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몹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0CFED-D3A2-ACC1-43E0-BF2B20458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3889" r="-127"/>
          <a:stretch/>
        </p:blipFill>
        <p:spPr>
          <a:xfrm>
            <a:off x="1137832" y="1162049"/>
            <a:ext cx="6868336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몹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Google Shape;686;p34"/>
          <p:cNvSpPr/>
          <p:nvPr/>
        </p:nvSpPr>
        <p:spPr>
          <a:xfrm>
            <a:off x="948748" y="4066628"/>
            <a:ext cx="3119019" cy="723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88;p34"/>
          <p:cNvSpPr txBox="1">
            <a:spLocks noGrp="1"/>
          </p:cNvSpPr>
          <p:nvPr>
            <p:ph type="subTitle" idx="1"/>
          </p:nvPr>
        </p:nvSpPr>
        <p:spPr>
          <a:xfrm>
            <a:off x="1196356" y="3567857"/>
            <a:ext cx="2656667" cy="1774750"/>
          </a:xfrm>
          <a:prstGeom prst="rect">
            <a:avLst/>
          </a:prstGeom>
        </p:spPr>
        <p:txBody>
          <a:bodyPr spcFirstLastPara="1" wrap="square" lIns="162000" tIns="162000" rIns="162000" bIns="162000" anchor="ctr" anchorCtr="0">
            <a:noAutofit/>
          </a:bodyPr>
          <a:lstStyle/>
          <a:p>
            <a:pPr marL="0" lvl="0" indent="0"/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Convention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설정과 적용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Google Shape;686;p34">
            <a:extLst>
              <a:ext uri="{FF2B5EF4-FFF2-40B4-BE49-F238E27FC236}">
                <a16:creationId xmlns:a16="http://schemas.microsoft.com/office/drawing/2014/main" id="{007DD165-50EC-09B3-09FF-B8533076ABE6}"/>
              </a:ext>
            </a:extLst>
          </p:cNvPr>
          <p:cNvSpPr/>
          <p:nvPr/>
        </p:nvSpPr>
        <p:spPr>
          <a:xfrm>
            <a:off x="4918075" y="4066628"/>
            <a:ext cx="3119019" cy="723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88;p34">
            <a:extLst>
              <a:ext uri="{FF2B5EF4-FFF2-40B4-BE49-F238E27FC236}">
                <a16:creationId xmlns:a16="http://schemas.microsoft.com/office/drawing/2014/main" id="{60D8858F-7CB9-1DEA-9D14-49F0591A75A3}"/>
              </a:ext>
            </a:extLst>
          </p:cNvPr>
          <p:cNvSpPr txBox="1">
            <a:spLocks/>
          </p:cNvSpPr>
          <p:nvPr/>
        </p:nvSpPr>
        <p:spPr>
          <a:xfrm>
            <a:off x="5380427" y="3534520"/>
            <a:ext cx="2656667" cy="177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000" tIns="162000" rIns="162000" bIns="16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Skeleton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Code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1CDB37-B52A-DA5D-D0D7-F65736EC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683" y="1067573"/>
            <a:ext cx="2656667" cy="26566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956C00-4363-927E-0008-E7E144D39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655" y="1287762"/>
            <a:ext cx="2519104" cy="251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컨벤션 정립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14" y="1000126"/>
            <a:ext cx="3907936" cy="291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8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컨벤션 정립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14" y="1000126"/>
            <a:ext cx="3907936" cy="29161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25" y="1419225"/>
            <a:ext cx="5324475" cy="33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3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몹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 장점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7B437A-BA2C-454A-7A5A-E8D8A539A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70" y="1181101"/>
            <a:ext cx="4322630" cy="36541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D05DA3-F0B5-86B8-8025-E3DFF1BB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572" y="1181101"/>
            <a:ext cx="3561988" cy="2443579"/>
          </a:xfrm>
          <a:prstGeom prst="rect">
            <a:avLst/>
          </a:prstGeom>
        </p:spPr>
      </p:pic>
      <p:sp>
        <p:nvSpPr>
          <p:cNvPr id="10" name="Google Shape;1112;p48">
            <a:extLst>
              <a:ext uri="{FF2B5EF4-FFF2-40B4-BE49-F238E27FC236}">
                <a16:creationId xmlns:a16="http://schemas.microsoft.com/office/drawing/2014/main" id="{234ACB74-9123-0C48-4E66-296F530D8AE4}"/>
              </a:ext>
            </a:extLst>
          </p:cNvPr>
          <p:cNvSpPr txBox="1">
            <a:spLocks/>
          </p:cNvSpPr>
          <p:nvPr/>
        </p:nvSpPr>
        <p:spPr>
          <a:xfrm>
            <a:off x="4926571" y="3762523"/>
            <a:ext cx="3561987" cy="100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lnSpc>
                <a:spcPct val="100000"/>
              </a:lnSpc>
              <a:buFont typeface="Arimo"/>
              <a:buNone/>
            </a:pPr>
            <a:r>
              <a:rPr lang="ko-KR" altLang="en-US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0" indent="0">
              <a:lnSpc>
                <a:spcPct val="100000"/>
              </a:lnSpc>
              <a:buFont typeface="Arimo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BuilderUtil</a:t>
            </a:r>
            <a:r>
              <a:rPr lang="en-US" altLang="ko-KR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class </a:t>
            </a:r>
            <a:r>
              <a:rPr lang="ko-KR" altLang="en-US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활용해</a:t>
            </a:r>
            <a:endParaRPr lang="en-US" altLang="ko-KR" sz="14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lnSpc>
                <a:spcPct val="100000"/>
              </a:lnSpc>
              <a:buFont typeface="Arimo"/>
              <a:buNone/>
            </a:pPr>
            <a:r>
              <a:rPr lang="en-US" altLang="ko-KR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Builder</a:t>
            </a:r>
            <a:r>
              <a:rPr lang="ko-KR" altLang="en-US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객체 생성 </a:t>
            </a:r>
            <a:endParaRPr lang="en-US" altLang="ko-KR" sz="14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lnSpc>
                <a:spcPct val="100000"/>
              </a:lnSpc>
              <a:buFont typeface="Arimo"/>
              <a:buNone/>
            </a:pPr>
            <a:endParaRPr lang="ko-KR" altLang="en-US" sz="14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7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몹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 장점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2E0BBF-AA4F-B53C-43D2-570DC7E7F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85" r="1185"/>
          <a:stretch/>
        </p:blipFill>
        <p:spPr>
          <a:xfrm>
            <a:off x="443627" y="1399309"/>
            <a:ext cx="3941053" cy="22244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899DA3-7320-56F8-3FC6-F85AC4A8B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21" y="1772847"/>
            <a:ext cx="4058532" cy="1056078"/>
          </a:xfrm>
          <a:prstGeom prst="rect">
            <a:avLst/>
          </a:prstGeom>
        </p:spPr>
      </p:pic>
      <p:sp>
        <p:nvSpPr>
          <p:cNvPr id="8" name="Google Shape;1112;p48">
            <a:extLst>
              <a:ext uri="{FF2B5EF4-FFF2-40B4-BE49-F238E27FC236}">
                <a16:creationId xmlns:a16="http://schemas.microsoft.com/office/drawing/2014/main" id="{3CB2EF18-5CD4-4597-AD36-3A5C9BDD0582}"/>
              </a:ext>
            </a:extLst>
          </p:cNvPr>
          <p:cNvSpPr txBox="1">
            <a:spLocks/>
          </p:cNvSpPr>
          <p:nvPr/>
        </p:nvSpPr>
        <p:spPr>
          <a:xfrm>
            <a:off x="624955" y="1103587"/>
            <a:ext cx="3104230" cy="39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Before</a:t>
            </a:r>
            <a:endParaRPr lang="ko-KR" altLang="en-US" sz="14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Google Shape;1112;p48">
            <a:extLst>
              <a:ext uri="{FF2B5EF4-FFF2-40B4-BE49-F238E27FC236}">
                <a16:creationId xmlns:a16="http://schemas.microsoft.com/office/drawing/2014/main" id="{9C2357D8-1688-23C2-2244-647D256196BB}"/>
              </a:ext>
            </a:extLst>
          </p:cNvPr>
          <p:cNvSpPr txBox="1">
            <a:spLocks/>
          </p:cNvSpPr>
          <p:nvPr/>
        </p:nvSpPr>
        <p:spPr>
          <a:xfrm>
            <a:off x="5236472" y="1103588"/>
            <a:ext cx="3104230" cy="39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After</a:t>
            </a:r>
            <a:endParaRPr lang="ko-KR" altLang="en-US" sz="14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Google Shape;1112;p48">
            <a:extLst>
              <a:ext uri="{FF2B5EF4-FFF2-40B4-BE49-F238E27FC236}">
                <a16:creationId xmlns:a16="http://schemas.microsoft.com/office/drawing/2014/main" id="{1B35D87F-E27D-C6F3-DAD2-5D21DA8DA02C}"/>
              </a:ext>
            </a:extLst>
          </p:cNvPr>
          <p:cNvSpPr txBox="1">
            <a:spLocks/>
          </p:cNvSpPr>
          <p:nvPr/>
        </p:nvSpPr>
        <p:spPr>
          <a:xfrm>
            <a:off x="2903808" y="3893248"/>
            <a:ext cx="3561987" cy="100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n-US" altLang="ko-KR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Set -&gt; </a:t>
            </a:r>
            <a:r>
              <a:rPr lang="en-US" altLang="ko-KR" sz="1400" dirty="0" err="1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BuilderUtil</a:t>
            </a:r>
            <a:endParaRPr lang="en-US" altLang="ko-KR" sz="14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>
              <a:lnSpc>
                <a:spcPct val="100000"/>
              </a:lnSpc>
              <a:buFont typeface="Arimo"/>
              <a:buNone/>
            </a:pPr>
            <a:endParaRPr lang="en-US" altLang="ko-KR" sz="14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ko-KR" altLang="en-US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간결</a:t>
            </a:r>
            <a:r>
              <a:rPr lang="en-US" altLang="ko-KR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통일성 </a:t>
            </a:r>
            <a:r>
              <a:rPr lang="en-US" altLang="ko-KR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1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생산성 증가 </a:t>
            </a:r>
          </a:p>
        </p:txBody>
      </p:sp>
    </p:spTree>
    <p:extLst>
      <p:ext uri="{BB962C8B-B14F-4D97-AF65-F5344CB8AC3E}">
        <p14:creationId xmlns:p14="http://schemas.microsoft.com/office/powerpoint/2010/main" val="388769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구조 코드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A8438AA1-D4F4-1E1D-4033-406EBD357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89" y="1119134"/>
            <a:ext cx="1509511" cy="364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F84E8398-5E4E-C5D4-8C82-95454F77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963221" y="1093143"/>
            <a:ext cx="1509511" cy="17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521E35D4-6236-A134-51A6-6303DFA2C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222" y="1250936"/>
            <a:ext cx="1509511" cy="377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052E5F3F-1DFE-079A-22A1-2BE07F0C2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89" y="4760692"/>
            <a:ext cx="1509511" cy="1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20;p30">
            <a:extLst>
              <a:ext uri="{FF2B5EF4-FFF2-40B4-BE49-F238E27FC236}">
                <a16:creationId xmlns:a16="http://schemas.microsoft.com/office/drawing/2014/main" id="{62418E58-60EF-C829-FB92-9A2286697084}"/>
              </a:ext>
            </a:extLst>
          </p:cNvPr>
          <p:cNvSpPr txBox="1">
            <a:spLocks/>
          </p:cNvSpPr>
          <p:nvPr/>
        </p:nvSpPr>
        <p:spPr>
          <a:xfrm>
            <a:off x="4873001" y="1250936"/>
            <a:ext cx="2660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 구조 구성</a:t>
            </a:r>
          </a:p>
        </p:txBody>
      </p:sp>
      <p:sp>
        <p:nvSpPr>
          <p:cNvPr id="3" name="Google Shape;620;p30">
            <a:extLst>
              <a:ext uri="{FF2B5EF4-FFF2-40B4-BE49-F238E27FC236}">
                <a16:creationId xmlns:a16="http://schemas.microsoft.com/office/drawing/2014/main" id="{D3A7DDE2-BBD8-9151-9BEB-F85354239059}"/>
              </a:ext>
            </a:extLst>
          </p:cNvPr>
          <p:cNvSpPr txBox="1">
            <a:spLocks/>
          </p:cNvSpPr>
          <p:nvPr/>
        </p:nvSpPr>
        <p:spPr>
          <a:xfrm>
            <a:off x="4873001" y="1610936"/>
            <a:ext cx="3698688" cy="254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재사용성을 기준으로 컴포넌트를 분리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AJAX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통신 및 소켓통신의 역할 분리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State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관리를 위한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atom,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customHooks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분리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타입스크립트를 위해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Interface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별도 분리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공통 컴포넌트를 우선으로 코드 작성 중 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89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계획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8AB2F4-45FB-A83B-DFA0-94831037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7" y="1702894"/>
            <a:ext cx="2680466" cy="26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9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배경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271400" y="878024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FE</a:t>
            </a:r>
            <a:endParaRPr sz="2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18" y="931838"/>
            <a:ext cx="3881133" cy="38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8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610DED-048B-B49E-C5AB-222F8838D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0" y="324002"/>
            <a:ext cx="4495495" cy="44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3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1614662" y="1286064"/>
            <a:ext cx="6164402" cy="2540286"/>
          </a:xfrm>
          <a:prstGeom prst="roundRect">
            <a:avLst>
              <a:gd name="adj" fmla="val 6009"/>
            </a:avLst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innerShdw blurRad="101600" dist="508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휴먼둥근헤드라인"/>
              <a:cs typeface="+mn-cs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2261951" y="2520793"/>
            <a:ext cx="4830254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Q n A</a:t>
            </a: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/>
          <p:nvPr/>
        </p:nvCxnSpPr>
        <p:spPr>
          <a:xfrm flipV="1">
            <a:off x="1614662" y="2305668"/>
            <a:ext cx="6164402" cy="714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" name="그룹 480"/>
          <p:cNvGrpSpPr/>
          <p:nvPr/>
        </p:nvGrpSpPr>
        <p:grpSpPr>
          <a:xfrm rot="4669401">
            <a:off x="6240416" y="4042966"/>
            <a:ext cx="574189" cy="576000"/>
            <a:chOff x="7564043" y="3091092"/>
            <a:chExt cx="574189" cy="576000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sp>
            <p:nvSpPr>
              <p:cNvPr id="140" name="모서리가 둥근 직사각형 139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cxnSp>
            <p:nvCxnSpPr>
              <p:cNvPr id="141" name="직선 연결선 140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4" name="그룹 483"/>
          <p:cNvGrpSpPr/>
          <p:nvPr/>
        </p:nvGrpSpPr>
        <p:grpSpPr>
          <a:xfrm>
            <a:off x="6995214" y="4029353"/>
            <a:ext cx="574189" cy="576000"/>
            <a:chOff x="7564043" y="3091092"/>
            <a:chExt cx="574189" cy="576000"/>
          </a:xfrm>
        </p:grpSpPr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7564043" y="3091092"/>
              <a:ext cx="574189" cy="576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  <p:grpSp>
          <p:nvGrpSpPr>
            <p:cNvPr id="486" name="그룹 485"/>
            <p:cNvGrpSpPr/>
            <p:nvPr/>
          </p:nvGrpSpPr>
          <p:grpSpPr>
            <a:xfrm rot="8100000">
              <a:off x="7609934" y="3137128"/>
              <a:ext cx="482406" cy="483928"/>
              <a:chOff x="8669042" y="3864276"/>
              <a:chExt cx="482406" cy="483928"/>
            </a:xfrm>
          </p:grpSpPr>
          <p:sp>
            <p:nvSpPr>
              <p:cNvPr id="487" name="타원 486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669042" y="3864276"/>
                <a:ext cx="482406" cy="483928"/>
              </a:xfrm>
              <a:prstGeom prst="ellipse">
                <a:avLst/>
              </a:prstGeom>
              <a:gradFill flip="none" rotWithShape="1">
                <a:gsLst>
                  <a:gs pos="0">
                    <a:srgbClr val="404040">
                      <a:shade val="30000"/>
                      <a:satMod val="115000"/>
                    </a:srgbClr>
                  </a:gs>
                  <a:gs pos="50000">
                    <a:srgbClr val="404040">
                      <a:shade val="67500"/>
                      <a:satMod val="115000"/>
                    </a:srgbClr>
                  </a:gs>
                  <a:gs pos="100000">
                    <a:srgbClr val="40404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sp>
            <p:nvSpPr>
              <p:cNvPr id="488" name="모서리가 둥근 직사각형 487">
                <a:extLst>
                  <a:ext uri="{FF2B5EF4-FFF2-40B4-BE49-F238E27FC236}">
                    <a16:creationId xmlns:a16="http://schemas.microsoft.com/office/drawing/2014/main" id="{06353C4E-40BA-4FF9-97BC-2E1A21F7006A}"/>
                  </a:ext>
                </a:extLst>
              </p:cNvPr>
              <p:cNvSpPr/>
              <p:nvPr/>
            </p:nvSpPr>
            <p:spPr>
              <a:xfrm>
                <a:off x="8892245" y="3907237"/>
                <a:ext cx="36000" cy="126602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  <a:effectLst>
                <a:innerShdw blurRad="190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휴먼둥근헤드라인"/>
                  <a:cs typeface="+mn-cs"/>
                  <a:sym typeface="Arial"/>
                </a:endParaRPr>
              </a:p>
            </p:txBody>
          </p:sp>
          <p:cxnSp>
            <p:nvCxnSpPr>
              <p:cNvPr id="489" name="직선 연결선 488"/>
              <p:cNvCxnSpPr/>
              <p:nvPr/>
            </p:nvCxnSpPr>
            <p:spPr>
              <a:xfrm>
                <a:off x="8910245" y="3978673"/>
                <a:ext cx="0" cy="36000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7634834" y="1262107"/>
            <a:ext cx="213911" cy="1043561"/>
            <a:chOff x="7345925" y="0"/>
            <a:chExt cx="158506" cy="799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792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휴먼둥근헤드라인"/>
                <a:cs typeface="+mn-cs"/>
                <a:sym typeface="Arial"/>
              </a:endParaRPr>
            </a:p>
          </p:txBody>
        </p:sp>
      </p:grpSp>
      <p:grpSp>
        <p:nvGrpSpPr>
          <p:cNvPr id="684" name="그룹 683">
            <a:extLst>
              <a:ext uri="{FF2B5EF4-FFF2-40B4-BE49-F238E27FC236}">
                <a16:creationId xmlns:a16="http://schemas.microsoft.com/office/drawing/2014/main" id="{CBF82358-2026-3EDA-EEE7-EEE7DAA78BBA}"/>
              </a:ext>
            </a:extLst>
          </p:cNvPr>
          <p:cNvGrpSpPr/>
          <p:nvPr/>
        </p:nvGrpSpPr>
        <p:grpSpPr>
          <a:xfrm>
            <a:off x="1704982" y="1515434"/>
            <a:ext cx="5983762" cy="581372"/>
            <a:chOff x="2009805" y="5773994"/>
            <a:chExt cx="5983762" cy="581372"/>
          </a:xfrm>
        </p:grpSpPr>
        <p:cxnSp>
          <p:nvCxnSpPr>
            <p:cNvPr id="512" name="직선 연결선 511">
              <a:extLst>
                <a:ext uri="{FF2B5EF4-FFF2-40B4-BE49-F238E27FC236}">
                  <a16:creationId xmlns:a16="http://schemas.microsoft.com/office/drawing/2014/main" id="{CD98E624-53D0-2575-1536-CCC30E7B28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4750" y="6064680"/>
              <a:ext cx="58137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직선 연결선 512">
              <a:extLst>
                <a:ext uri="{FF2B5EF4-FFF2-40B4-BE49-F238E27FC236}">
                  <a16:creationId xmlns:a16="http://schemas.microsoft.com/office/drawing/2014/main" id="{E7E5E18B-8D32-CEA0-6050-3A85AABC6E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6109" y="6064680"/>
              <a:ext cx="58137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직선 연결선 514">
              <a:extLst>
                <a:ext uri="{FF2B5EF4-FFF2-40B4-BE49-F238E27FC236}">
                  <a16:creationId xmlns:a16="http://schemas.microsoft.com/office/drawing/2014/main" id="{B20A07E4-EE40-CF1E-D27A-F76E1233CB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5943" y="6064680"/>
              <a:ext cx="36335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직선 연결선 515">
              <a:extLst>
                <a:ext uri="{FF2B5EF4-FFF2-40B4-BE49-F238E27FC236}">
                  <a16:creationId xmlns:a16="http://schemas.microsoft.com/office/drawing/2014/main" id="{87C1040F-EB15-D03C-24B3-A837B01836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7178" y="6064680"/>
              <a:ext cx="50870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직선 연결선 516">
              <a:extLst>
                <a:ext uri="{FF2B5EF4-FFF2-40B4-BE49-F238E27FC236}">
                  <a16:creationId xmlns:a16="http://schemas.microsoft.com/office/drawing/2014/main" id="{25529129-9E84-01CC-97A0-40D6A1BAD0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52170" y="6064680"/>
              <a:ext cx="254350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직선 연결선 517">
              <a:extLst>
                <a:ext uri="{FF2B5EF4-FFF2-40B4-BE49-F238E27FC236}">
                  <a16:creationId xmlns:a16="http://schemas.microsoft.com/office/drawing/2014/main" id="{9DD3AC34-325E-A6A8-8649-6155A290F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87909" y="6064680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직선 연결선 518">
              <a:extLst>
                <a:ext uri="{FF2B5EF4-FFF2-40B4-BE49-F238E27FC236}">
                  <a16:creationId xmlns:a16="http://schemas.microsoft.com/office/drawing/2014/main" id="{2D973B96-8F55-9EF5-176B-E9EDB20100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87313" y="6064680"/>
              <a:ext cx="39969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직선 연결선 519">
              <a:extLst>
                <a:ext uri="{FF2B5EF4-FFF2-40B4-BE49-F238E27FC236}">
                  <a16:creationId xmlns:a16="http://schemas.microsoft.com/office/drawing/2014/main" id="{3EB6EEF0-E49D-0676-B288-82DB396546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68396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직선 연결선 520">
              <a:extLst>
                <a:ext uri="{FF2B5EF4-FFF2-40B4-BE49-F238E27FC236}">
                  <a16:creationId xmlns:a16="http://schemas.microsoft.com/office/drawing/2014/main" id="{27836568-411C-51D0-DFE9-70005B9E5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5968" y="6064680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직선 연결선 521">
              <a:extLst>
                <a:ext uri="{FF2B5EF4-FFF2-40B4-BE49-F238E27FC236}">
                  <a16:creationId xmlns:a16="http://schemas.microsoft.com/office/drawing/2014/main" id="{43E97D77-29C0-7EC7-08B4-B37AFFCC20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76211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직선 연결선 522">
              <a:extLst>
                <a:ext uri="{FF2B5EF4-FFF2-40B4-BE49-F238E27FC236}">
                  <a16:creationId xmlns:a16="http://schemas.microsoft.com/office/drawing/2014/main" id="{DAD10916-2E83-DCEB-142B-2E257AD779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91042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직선 연결선 523">
              <a:extLst>
                <a:ext uri="{FF2B5EF4-FFF2-40B4-BE49-F238E27FC236}">
                  <a16:creationId xmlns:a16="http://schemas.microsoft.com/office/drawing/2014/main" id="{2CBF1021-12FF-658C-A529-A7D587A855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00798" y="6064680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직선 연결선 524">
              <a:extLst>
                <a:ext uri="{FF2B5EF4-FFF2-40B4-BE49-F238E27FC236}">
                  <a16:creationId xmlns:a16="http://schemas.microsoft.com/office/drawing/2014/main" id="{979E8662-B349-611F-E48D-96C8A75E5D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74271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직선 연결선 525">
              <a:extLst>
                <a:ext uri="{FF2B5EF4-FFF2-40B4-BE49-F238E27FC236}">
                  <a16:creationId xmlns:a16="http://schemas.microsoft.com/office/drawing/2014/main" id="{388BB1D8-657B-B3FA-5D17-8D380ACB3E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91842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직선 연결선 526">
              <a:extLst>
                <a:ext uri="{FF2B5EF4-FFF2-40B4-BE49-F238E27FC236}">
                  <a16:creationId xmlns:a16="http://schemas.microsoft.com/office/drawing/2014/main" id="{6FD7B37E-2230-E2B1-8CD3-9965A7C420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5750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직선 연결선 527">
              <a:extLst>
                <a:ext uri="{FF2B5EF4-FFF2-40B4-BE49-F238E27FC236}">
                  <a16:creationId xmlns:a16="http://schemas.microsoft.com/office/drawing/2014/main" id="{6ADDEB35-466C-E1A1-8B13-1EAA3C1C3E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17826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직선 연결선 528">
              <a:extLst>
                <a:ext uri="{FF2B5EF4-FFF2-40B4-BE49-F238E27FC236}">
                  <a16:creationId xmlns:a16="http://schemas.microsoft.com/office/drawing/2014/main" id="{B306805B-7942-CF9B-530C-A8DA7E03F9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53566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직선 연결선 529">
              <a:extLst>
                <a:ext uri="{FF2B5EF4-FFF2-40B4-BE49-F238E27FC236}">
                  <a16:creationId xmlns:a16="http://schemas.microsoft.com/office/drawing/2014/main" id="{570CC28B-7F26-1E77-DAA0-A57F223A78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89306" y="6064680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직선 연결선 530">
              <a:extLst>
                <a:ext uri="{FF2B5EF4-FFF2-40B4-BE49-F238E27FC236}">
                  <a16:creationId xmlns:a16="http://schemas.microsoft.com/office/drawing/2014/main" id="{6654796E-E685-F916-F5E2-D3E18B52E7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15885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직선 연결선 531">
              <a:extLst>
                <a:ext uri="{FF2B5EF4-FFF2-40B4-BE49-F238E27FC236}">
                  <a16:creationId xmlns:a16="http://schemas.microsoft.com/office/drawing/2014/main" id="{84F2CDF9-AEBA-FADE-FC01-5135BA9F18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51626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직선 연결선 532">
              <a:extLst>
                <a:ext uri="{FF2B5EF4-FFF2-40B4-BE49-F238E27FC236}">
                  <a16:creationId xmlns:a16="http://schemas.microsoft.com/office/drawing/2014/main" id="{EAC8FFAC-9610-27CB-4E48-7DBA5CAD98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3701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직선 연결선 533">
              <a:extLst>
                <a:ext uri="{FF2B5EF4-FFF2-40B4-BE49-F238E27FC236}">
                  <a16:creationId xmlns:a16="http://schemas.microsoft.com/office/drawing/2014/main" id="{6972E9C0-D6D9-A04D-FA8E-973269695C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4027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직선 연결선 534">
              <a:extLst>
                <a:ext uri="{FF2B5EF4-FFF2-40B4-BE49-F238E27FC236}">
                  <a16:creationId xmlns:a16="http://schemas.microsoft.com/office/drawing/2014/main" id="{21B8A038-2894-94E5-87A6-EE26D950AD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93784" y="6064680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53CDBF74-7A6F-3C4A-4AAC-9545914547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58249" y="6064680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직선 연결선 536">
              <a:extLst>
                <a:ext uri="{FF2B5EF4-FFF2-40B4-BE49-F238E27FC236}">
                  <a16:creationId xmlns:a16="http://schemas.microsoft.com/office/drawing/2014/main" id="{A7268EC5-1F55-498A-103D-37DF2A8FA9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84828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 537">
              <a:extLst>
                <a:ext uri="{FF2B5EF4-FFF2-40B4-BE49-F238E27FC236}">
                  <a16:creationId xmlns:a16="http://schemas.microsoft.com/office/drawing/2014/main" id="{3950A762-7D71-4BD5-C542-D22D12387B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56904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직선 연결선 538">
              <a:extLst>
                <a:ext uri="{FF2B5EF4-FFF2-40B4-BE49-F238E27FC236}">
                  <a16:creationId xmlns:a16="http://schemas.microsoft.com/office/drawing/2014/main" id="{4EF2750C-7B45-5E92-027B-F543BE2F84B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47147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직선 연결선 539">
              <a:extLst>
                <a:ext uri="{FF2B5EF4-FFF2-40B4-BE49-F238E27FC236}">
                  <a16:creationId xmlns:a16="http://schemas.microsoft.com/office/drawing/2014/main" id="{03AC0D6F-325A-5BB0-C214-4925DDC104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64719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직선 연결선 540">
              <a:extLst>
                <a:ext uri="{FF2B5EF4-FFF2-40B4-BE49-F238E27FC236}">
                  <a16:creationId xmlns:a16="http://schemas.microsoft.com/office/drawing/2014/main" id="{8FEDB887-D47B-59B1-2C1A-4918919751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00459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직선 연결선 541">
              <a:extLst>
                <a:ext uri="{FF2B5EF4-FFF2-40B4-BE49-F238E27FC236}">
                  <a16:creationId xmlns:a16="http://schemas.microsoft.com/office/drawing/2014/main" id="{9BF95143-5027-224E-CA8C-EF924F84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72535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직선 연결선 542">
              <a:extLst>
                <a:ext uri="{FF2B5EF4-FFF2-40B4-BE49-F238E27FC236}">
                  <a16:creationId xmlns:a16="http://schemas.microsoft.com/office/drawing/2014/main" id="{35AE9C35-5239-B8FE-9B7A-65347B38C7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90107" y="6064680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직선 연결선 543">
              <a:extLst>
                <a:ext uri="{FF2B5EF4-FFF2-40B4-BE49-F238E27FC236}">
                  <a16:creationId xmlns:a16="http://schemas.microsoft.com/office/drawing/2014/main" id="{E644880B-AEB9-58FE-A9D9-BFFE1FEF55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25846" y="6064680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직선 연결선 544">
              <a:extLst>
                <a:ext uri="{FF2B5EF4-FFF2-40B4-BE49-F238E27FC236}">
                  <a16:creationId xmlns:a16="http://schemas.microsoft.com/office/drawing/2014/main" id="{AC24A835-89AA-AC3A-D815-EC56797E376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77012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직선 연결선 545">
              <a:extLst>
                <a:ext uri="{FF2B5EF4-FFF2-40B4-BE49-F238E27FC236}">
                  <a16:creationId xmlns:a16="http://schemas.microsoft.com/office/drawing/2014/main" id="{EE2429E4-A89A-25DF-79FF-BCD70B4451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41273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직선 연결선 546">
              <a:extLst>
                <a:ext uri="{FF2B5EF4-FFF2-40B4-BE49-F238E27FC236}">
                  <a16:creationId xmlns:a16="http://schemas.microsoft.com/office/drawing/2014/main" id="{58A00710-0773-51D7-21A6-0308B79B15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42074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직선 연결선 547">
              <a:extLst>
                <a:ext uri="{FF2B5EF4-FFF2-40B4-BE49-F238E27FC236}">
                  <a16:creationId xmlns:a16="http://schemas.microsoft.com/office/drawing/2014/main" id="{C9D583EE-FD8C-70AF-D5A7-5522C57208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59646" y="6064680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직선 연결선 548">
              <a:extLst>
                <a:ext uri="{FF2B5EF4-FFF2-40B4-BE49-F238E27FC236}">
                  <a16:creationId xmlns:a16="http://schemas.microsoft.com/office/drawing/2014/main" id="{70C70FFC-9808-8BBB-BF24-CB1E6270D2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31721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직선 연결선 549">
              <a:extLst>
                <a:ext uri="{FF2B5EF4-FFF2-40B4-BE49-F238E27FC236}">
                  <a16:creationId xmlns:a16="http://schemas.microsoft.com/office/drawing/2014/main" id="{3960C592-2EA7-6F72-A08E-88CB202DE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03797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직선 연결선 550">
              <a:extLst>
                <a:ext uri="{FF2B5EF4-FFF2-40B4-BE49-F238E27FC236}">
                  <a16:creationId xmlns:a16="http://schemas.microsoft.com/office/drawing/2014/main" id="{3FD8F5B1-4CD2-1533-A93A-CE783E62FE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5873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A5BE5B24-D411-734C-BF45-22E1DDFE4B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29781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A7B6C767-6D56-BBD4-9E8A-0AC72E2233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5520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F11FB184-136F-ADF7-7046-1F2BC3F524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37596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9ACEA13E-32C5-1055-56CB-CE88278A70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09671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D64718D8-3E30-314F-9181-ABE0E83E7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88166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AFB7C02-6E84-CFB1-691D-F93B3A4893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16090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A82F766-2EB7-305C-060A-1E0D22083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45412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A007DA6F-F7BB-5B9D-603A-0478EE7620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7487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2FF7206-DA30-5C93-D9A1-C19312386A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3227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79B99556-8959-9CDE-0EA1-87BB7D02D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88967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C3C2BAB5-F6DF-FDA6-B1EF-D2A13DDA81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68858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CACECBC-E6F3-0D40-2D86-3887B70812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86429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226E6AF6-40E7-9F84-D21B-4440A2403A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40337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E12810E3-6B8B-72C3-02E9-FBEDC63B22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12413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E81AC6A-B14C-86A1-F302-10D1F0401B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48153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902D7FBA-49E4-1645-0DA3-E852AEF2DF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3893" y="6064680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3485F515-4989-B1BA-8BFA-6E6E82DB18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0472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F301407-502B-1103-7556-E53CC1EFC1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6213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C34757CC-2B81-3F75-13AA-DBFD3C6A30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8288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F270E653-B1B6-927F-F86E-D833B93F75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33118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082D8811-DB46-6ABB-8071-211A97C0D1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61043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7BD071CA-6DA7-2A9B-EE99-279E0A9A67F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52836" y="6064680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B4DBE40A-080D-0054-8AB5-8E72F290E5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79415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CC28D205-DB0C-5142-3ECE-2CDA86DC0E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51491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6BFD8EB8-2D83-3C9B-2E3D-14EBDC704B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734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4030303F-1013-EC57-E40A-BDDCD19A00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9306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E4C100F2-C0B7-5BE4-1957-F6AB13A6F2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95046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1969E090-32F4-D5EB-FFB1-00AE27BC7A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7122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DA201132-50F5-79ED-4847-81AA576376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84694" y="6064680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9D0B13E0-8520-8BAE-AADA-606F40C3A9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0433" y="6064680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F31FBAC-D70E-A113-C279-37F797FE14C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71599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BCBC5FD-C4B4-E5EF-10D0-0DF8624E2E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35860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A10E143D-03DE-5D51-F4FD-37DD8ABBF7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2753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8A8BD8F4-BA03-BF89-C4F5-D4418B7B5C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0677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8B311AAB-F144-BD19-641C-220B378426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7301" y="6064680"/>
              <a:ext cx="36335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AA956D55-CFAF-D93E-2D07-01E9B17CCB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98537" y="6064680"/>
              <a:ext cx="50870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47668F-6CDF-BCC5-6C8D-E82B955EED0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33528" y="6064680"/>
              <a:ext cx="254350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DC7AFD1E-3567-44EB-4112-D697935ED4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69268" y="6064680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AFC90AB-50A6-6E02-113C-CCDE389CE8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68672" y="6064680"/>
              <a:ext cx="39969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1C6C0CE6-00A8-381E-3F41-F85A7CB967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9754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CBFA2744-8B2E-0B11-2A2F-0DF8D4B379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67327" y="6064680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B70DE666-EB52-025F-18C3-563B35CA03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57570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DD36DD56-7EAE-8005-A54A-A48809094A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72400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02F1A025-87EC-E772-9F99-C28097F686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2157" y="6064680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3EF7D1A3-3C12-911C-6269-21B5E1791B0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55630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9749DE07-BC57-AB8E-B671-F12E1577D0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73201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8C95ECE6-F089-1150-377D-8F911E3138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27109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2B2E7ED7-D9AF-202C-F7E6-384265D5B0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99185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7CA5AAC8-CFD3-7062-B993-6D23370B5E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4924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A3F8B4AF-13EC-AC16-6619-6BBBD99D9F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70665" y="6064680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204BC5C7-4130-BB3B-544C-E3CBFB9E73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97244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A775B-862A-D4FA-C7BC-FA00F58465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2984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4DAE936B-7C20-C78C-1BD9-6402729A3A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05059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1454626C-4017-D698-A485-EB0E478981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65385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65052C8A-9CA6-CC1E-75F7-B758C105D6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5142" y="6064680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AF776222-CDAE-3DF2-13CF-B89D31BBB2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39607" y="6064680"/>
              <a:ext cx="29068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1CFAD2D3-F227-3B43-7AD5-D334B447A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6186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직선 연결선 667">
              <a:extLst>
                <a:ext uri="{FF2B5EF4-FFF2-40B4-BE49-F238E27FC236}">
                  <a16:creationId xmlns:a16="http://schemas.microsoft.com/office/drawing/2014/main" id="{4616D243-D367-DA9D-E7BC-5C84908AB6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38262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직선 연결선 668">
              <a:extLst>
                <a:ext uri="{FF2B5EF4-FFF2-40B4-BE49-F238E27FC236}">
                  <a16:creationId xmlns:a16="http://schemas.microsoft.com/office/drawing/2014/main" id="{F4302D5D-A745-366A-B7D8-DBBF0CADB4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28506" y="6064680"/>
              <a:ext cx="3633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직선 연결선 669">
              <a:extLst>
                <a:ext uri="{FF2B5EF4-FFF2-40B4-BE49-F238E27FC236}">
                  <a16:creationId xmlns:a16="http://schemas.microsoft.com/office/drawing/2014/main" id="{BD59BCE6-2FC6-0A1E-4544-9C14E72E81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46078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직선 연결선 670">
              <a:extLst>
                <a:ext uri="{FF2B5EF4-FFF2-40B4-BE49-F238E27FC236}">
                  <a16:creationId xmlns:a16="http://schemas.microsoft.com/office/drawing/2014/main" id="{976173D4-CE00-70B1-FED4-2129FAE111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1817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직선 연결선 671">
              <a:extLst>
                <a:ext uri="{FF2B5EF4-FFF2-40B4-BE49-F238E27FC236}">
                  <a16:creationId xmlns:a16="http://schemas.microsoft.com/office/drawing/2014/main" id="{D2E900E7-9DFE-10BA-3E56-65B553FE29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3893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직선 연결선 672">
              <a:extLst>
                <a:ext uri="{FF2B5EF4-FFF2-40B4-BE49-F238E27FC236}">
                  <a16:creationId xmlns:a16="http://schemas.microsoft.com/office/drawing/2014/main" id="{80CAD4EC-156B-18B8-14DC-F2C3307B41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71466" y="6064680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직선 연결선 673">
              <a:extLst>
                <a:ext uri="{FF2B5EF4-FFF2-40B4-BE49-F238E27FC236}">
                  <a16:creationId xmlns:a16="http://schemas.microsoft.com/office/drawing/2014/main" id="{3A672CBE-B90D-2665-3911-FA0A10F682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07205" y="6064680"/>
              <a:ext cx="2180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직선 연결선 674">
              <a:extLst>
                <a:ext uri="{FF2B5EF4-FFF2-40B4-BE49-F238E27FC236}">
                  <a16:creationId xmlns:a16="http://schemas.microsoft.com/office/drawing/2014/main" id="{B2C73E97-FF0D-02E3-850B-A7F5A6A3B2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58371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직선 연결선 675">
              <a:extLst>
                <a:ext uri="{FF2B5EF4-FFF2-40B4-BE49-F238E27FC236}">
                  <a16:creationId xmlns:a16="http://schemas.microsoft.com/office/drawing/2014/main" id="{BF506B9E-EE80-56BF-C42C-33BBECCEC1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22631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직선 연결선 676">
              <a:extLst>
                <a:ext uri="{FF2B5EF4-FFF2-40B4-BE49-F238E27FC236}">
                  <a16:creationId xmlns:a16="http://schemas.microsoft.com/office/drawing/2014/main" id="{E1916A2F-819B-5D17-0EC3-6EF43F69A8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432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직선 연결선 677">
              <a:extLst>
                <a:ext uri="{FF2B5EF4-FFF2-40B4-BE49-F238E27FC236}">
                  <a16:creationId xmlns:a16="http://schemas.microsoft.com/office/drawing/2014/main" id="{68702233-79D6-2437-5236-3D1EE1799A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1004" y="6064680"/>
              <a:ext cx="18167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직선 연결선 678">
              <a:extLst>
                <a:ext uri="{FF2B5EF4-FFF2-40B4-BE49-F238E27FC236}">
                  <a16:creationId xmlns:a16="http://schemas.microsoft.com/office/drawing/2014/main" id="{9F65ABCF-FAAE-7E87-3866-51307982E5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813079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직선 연결선 679">
              <a:extLst>
                <a:ext uri="{FF2B5EF4-FFF2-40B4-BE49-F238E27FC236}">
                  <a16:creationId xmlns:a16="http://schemas.microsoft.com/office/drawing/2014/main" id="{750F8396-9FFB-C810-54B1-CA62076568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885155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직선 연결선 680">
              <a:extLst>
                <a:ext uri="{FF2B5EF4-FFF2-40B4-BE49-F238E27FC236}">
                  <a16:creationId xmlns:a16="http://schemas.microsoft.com/office/drawing/2014/main" id="{F5D8FB79-1F00-CB22-9B3D-37C6B643A7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7231" y="6064680"/>
              <a:ext cx="7267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직선 연결선 681">
              <a:extLst>
                <a:ext uri="{FF2B5EF4-FFF2-40B4-BE49-F238E27FC236}">
                  <a16:creationId xmlns:a16="http://schemas.microsoft.com/office/drawing/2014/main" id="{2E82700B-7FA6-49B5-37C4-939A628A7C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69524" y="6064680"/>
              <a:ext cx="10900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직선 연결선 682">
              <a:extLst>
                <a:ext uri="{FF2B5EF4-FFF2-40B4-BE49-F238E27FC236}">
                  <a16:creationId xmlns:a16="http://schemas.microsoft.com/office/drawing/2014/main" id="{23C6A822-2361-E548-CBDC-3EFC25521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97448" y="6064680"/>
              <a:ext cx="145343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배경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271400" y="878024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FE</a:t>
            </a:r>
            <a:endParaRPr sz="2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30" y="1035880"/>
            <a:ext cx="3541876" cy="35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배경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271400" y="878024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FE</a:t>
            </a:r>
            <a:endParaRPr sz="2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4" y="972901"/>
            <a:ext cx="3825730" cy="3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9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배경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271400" y="878024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FE</a:t>
            </a:r>
            <a:endParaRPr sz="2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60" y="1368310"/>
            <a:ext cx="3213937" cy="321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71689" y="208238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배경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Google Shape;615;p30"/>
          <p:cNvSpPr/>
          <p:nvPr/>
        </p:nvSpPr>
        <p:spPr>
          <a:xfrm>
            <a:off x="690716" y="1178590"/>
            <a:ext cx="3361657" cy="3417980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271400" y="878024"/>
            <a:ext cx="1062722" cy="10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FE</a:t>
            </a:r>
            <a:endParaRPr sz="2500" dirty="0"/>
          </a:p>
        </p:txBody>
      </p:sp>
      <p:sp>
        <p:nvSpPr>
          <p:cNvPr id="47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856798" y="1309337"/>
            <a:ext cx="3097864" cy="3177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목표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인공지능 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DJ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활용해 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24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</a:t>
            </a: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무중단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라디오 서비스 제작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53" y="878024"/>
            <a:ext cx="1445244" cy="14452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860" y="1669337"/>
            <a:ext cx="2768485" cy="2768485"/>
          </a:xfrm>
          <a:prstGeom prst="rect">
            <a:avLst/>
          </a:prstGeom>
        </p:spPr>
      </p:pic>
      <p:pic>
        <p:nvPicPr>
          <p:cNvPr id="1026" name="Picture 2" descr="https://lh3.googleusercontent.com/7OniNfXHX_eynT0gAInkD-t7tWOxOfbMkICQddeOsJvYJtlYC_7Qa3kG4pWabHbJ8MdBmw5CAasg3qcvOfgDU4S_VQ76pumG0iAPehECY1WQs_8HZlI5tgMAz0OIt5hzMtp1BMuT_LfE88Uwtwy-H3j82bD4wP6-nXpeBJh1iaGl7uXUOFYvMSKiGcPZ5eRJ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56" y="3500514"/>
            <a:ext cx="508845" cy="88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F1BKaByR0NOjqKTTYeaPRQRwHSPRS95d46IG6tzofzlMjJ3pfWrtzOisLG1dXfojKSwkVbfputahy4agH1e9oJNMYReTLMUOs6qETHkzqA3a97Dt-yLzgp-AgjLgALaMgyaK5Gl9_LGpgTouIAsjGOmptDFb07tKhpOioC17_vPTi-UwI6Waanf7IJ3gw_D9=s20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83" y="3787231"/>
            <a:ext cx="1821874" cy="30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3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adio Production Workshop by Slidesgo">
  <a:themeElements>
    <a:clrScheme name="사용자 지정 26">
      <a:dk1>
        <a:srgbClr val="FFFFFF"/>
      </a:dk1>
      <a:lt1>
        <a:srgbClr val="171717"/>
      </a:lt1>
      <a:dk2>
        <a:srgbClr val="FFFFFF"/>
      </a:dk2>
      <a:lt2>
        <a:srgbClr val="EEEEEE"/>
      </a:lt2>
      <a:accent1>
        <a:srgbClr val="FFFFFF"/>
      </a:accent1>
      <a:accent2>
        <a:srgbClr val="00C3B1"/>
      </a:accent2>
      <a:accent3>
        <a:srgbClr val="FFFFFF"/>
      </a:accent3>
      <a:accent4>
        <a:srgbClr val="00C3B1"/>
      </a:accent4>
      <a:accent5>
        <a:srgbClr val="FFFFFF"/>
      </a:accent5>
      <a:accent6>
        <a:srgbClr val="FFFF00"/>
      </a:accent6>
      <a:hlink>
        <a:srgbClr val="00C3B1"/>
      </a:hlink>
      <a:folHlink>
        <a:srgbClr val="0097A7"/>
      </a:folHlink>
    </a:clrScheme>
    <a:fontScheme name="사용자 지정 1">
      <a:majorFont>
        <a:latin typeface="Arial"/>
        <a:ea typeface="휴먼둥근헤드라인"/>
        <a:cs typeface=""/>
      </a:majorFont>
      <a:minorFont>
        <a:latin typeface="Arial"/>
        <a:ea typeface="휴먼둥근헤드라인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adio Production Workshop by Slidesgo">
  <a:themeElements>
    <a:clrScheme name="사용자 지정 26">
      <a:dk1>
        <a:srgbClr val="FFFFFF"/>
      </a:dk1>
      <a:lt1>
        <a:srgbClr val="171717"/>
      </a:lt1>
      <a:dk2>
        <a:srgbClr val="FFFFFF"/>
      </a:dk2>
      <a:lt2>
        <a:srgbClr val="EEEEEE"/>
      </a:lt2>
      <a:accent1>
        <a:srgbClr val="FFFFFF"/>
      </a:accent1>
      <a:accent2>
        <a:srgbClr val="00C3B1"/>
      </a:accent2>
      <a:accent3>
        <a:srgbClr val="FFFFFF"/>
      </a:accent3>
      <a:accent4>
        <a:srgbClr val="00C3B1"/>
      </a:accent4>
      <a:accent5>
        <a:srgbClr val="FFFFFF"/>
      </a:accent5>
      <a:accent6>
        <a:srgbClr val="FFFF00"/>
      </a:accent6>
      <a:hlink>
        <a:srgbClr val="00C3B1"/>
      </a:hlink>
      <a:folHlink>
        <a:srgbClr val="0097A7"/>
      </a:folHlink>
    </a:clrScheme>
    <a:fontScheme name="사용자 지정 1">
      <a:majorFont>
        <a:latin typeface="Arial"/>
        <a:ea typeface="휴먼둥근헤드라인"/>
        <a:cs typeface=""/>
      </a:majorFont>
      <a:minorFont>
        <a:latin typeface="Arial"/>
        <a:ea typeface="휴먼둥근헤드라인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931</Words>
  <Application>Microsoft Office PowerPoint</Application>
  <PresentationFormat>화면 슬라이드 쇼(16:9)</PresentationFormat>
  <Paragraphs>260</Paragraphs>
  <Slides>51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Arimo</vt:lpstr>
      <vt:lpstr>Roboto Condensed Light</vt:lpstr>
      <vt:lpstr>Poppins</vt:lpstr>
      <vt:lpstr>Arial</vt:lpstr>
      <vt:lpstr>휴먼둥근헤드라인</vt:lpstr>
      <vt:lpstr>HY헤드라인M</vt:lpstr>
      <vt:lpstr>Righteous</vt:lpstr>
      <vt:lpstr>Radio Production Workshop by Slidesgo</vt:lpstr>
      <vt:lpstr>1_Radio Production Workshop by Slidesgo</vt:lpstr>
      <vt:lpstr>PowerPoint 프레젠테이션</vt:lpstr>
      <vt:lpstr>목차  </vt:lpstr>
      <vt:lpstr>팀 소개 : A702  </vt:lpstr>
      <vt:lpstr>PowerPoint 프레젠테이션</vt:lpstr>
      <vt:lpstr>기획 배경  </vt:lpstr>
      <vt:lpstr>기획 배경  </vt:lpstr>
      <vt:lpstr>기획 배경  </vt:lpstr>
      <vt:lpstr>기획 배경  </vt:lpstr>
      <vt:lpstr>기획 배경  </vt:lpstr>
      <vt:lpstr>기획 배경 : 효과  </vt:lpstr>
      <vt:lpstr>PowerPoint 프레젠테이션</vt:lpstr>
      <vt:lpstr>기능 소개  </vt:lpstr>
      <vt:lpstr>기능 소개  </vt:lpstr>
      <vt:lpstr>기능 소개 : 메인페이지    </vt:lpstr>
      <vt:lpstr>기능 소개 : 메인페이지    </vt:lpstr>
      <vt:lpstr>기능 소개 : 메인페이지  </vt:lpstr>
      <vt:lpstr>기능 소개 : 메인페이지   </vt:lpstr>
      <vt:lpstr>기능 소개 : 메인페이지   </vt:lpstr>
      <vt:lpstr>기능 소개 : 메인페이지   </vt:lpstr>
      <vt:lpstr>기능 소개 : 채팅   </vt:lpstr>
      <vt:lpstr>기능 소개 : 채팅   </vt:lpstr>
      <vt:lpstr>기능 소개 : 채팅   </vt:lpstr>
      <vt:lpstr>기능 소개 : 채팅   </vt:lpstr>
      <vt:lpstr>기능 소개 : 노래   </vt:lpstr>
      <vt:lpstr>기능 소개 : 노래   </vt:lpstr>
      <vt:lpstr>기능 소개 : 사연   </vt:lpstr>
      <vt:lpstr>기능 소개 : 사연 신청   </vt:lpstr>
      <vt:lpstr>기능 소개 : 사연 낭독    </vt:lpstr>
      <vt:lpstr>PowerPoint 프레젠테이션</vt:lpstr>
      <vt:lpstr>차별점 : 경쟁사 분석  </vt:lpstr>
      <vt:lpstr>차별점 - 정리  </vt:lpstr>
      <vt:lpstr>PowerPoint 프레젠테이션</vt:lpstr>
      <vt:lpstr>설계 : 노션</vt:lpstr>
      <vt:lpstr>설계 : 기술 명세서</vt:lpstr>
      <vt:lpstr>설계 : API 명세서</vt:lpstr>
      <vt:lpstr>설계 : ERD</vt:lpstr>
      <vt:lpstr>설계 : Figma</vt:lpstr>
      <vt:lpstr>설계 : 기술 스택   </vt:lpstr>
      <vt:lpstr>설계 : 서비스 아키텍처   </vt:lpstr>
      <vt:lpstr>PowerPoint 프레젠테이션</vt:lpstr>
      <vt:lpstr>진행 상황 : 몹 프로그래밍    </vt:lpstr>
      <vt:lpstr>진행 상황 : 몹 프로그래밍   </vt:lpstr>
      <vt:lpstr>진행 상황 : 몹 프로그래밍 장점   </vt:lpstr>
      <vt:lpstr>진행 상황 : 컨벤션 정립   </vt:lpstr>
      <vt:lpstr>진행 상황 : 컨벤션 정립    </vt:lpstr>
      <vt:lpstr>진행 상황 : 몹 프로그래밍 장점   </vt:lpstr>
      <vt:lpstr>진행 상황 : 몹 프로그래밍 장점   </vt:lpstr>
      <vt:lpstr>진행 상황 : 구조 코드    </vt:lpstr>
      <vt:lpstr>진행 상황 : 향후 계획  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370</cp:revision>
  <dcterms:modified xsi:type="dcterms:W3CDTF">2023-03-17T01:28:47Z</dcterms:modified>
</cp:coreProperties>
</file>